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31"/>
  </p:notesMasterIdLst>
  <p:sldIdLst>
    <p:sldId id="256" r:id="rId5"/>
    <p:sldId id="257" r:id="rId6"/>
    <p:sldId id="261" r:id="rId7"/>
    <p:sldId id="259" r:id="rId8"/>
    <p:sldId id="279" r:id="rId9"/>
    <p:sldId id="281" r:id="rId10"/>
    <p:sldId id="266" r:id="rId11"/>
    <p:sldId id="267" r:id="rId12"/>
    <p:sldId id="284" r:id="rId13"/>
    <p:sldId id="260" r:id="rId14"/>
    <p:sldId id="273" r:id="rId15"/>
    <p:sldId id="275" r:id="rId16"/>
    <p:sldId id="278" r:id="rId17"/>
    <p:sldId id="276" r:id="rId18"/>
    <p:sldId id="283" r:id="rId19"/>
    <p:sldId id="264" r:id="rId20"/>
    <p:sldId id="271" r:id="rId21"/>
    <p:sldId id="265" r:id="rId22"/>
    <p:sldId id="272" r:id="rId23"/>
    <p:sldId id="270" r:id="rId24"/>
    <p:sldId id="277" r:id="rId25"/>
    <p:sldId id="280" r:id="rId26"/>
    <p:sldId id="258" r:id="rId27"/>
    <p:sldId id="286" r:id="rId28"/>
    <p:sldId id="285" r:id="rId29"/>
    <p:sldId id="287" r:id="rId3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4768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E2C76-E79C-1449-AE08-5AA75F877F28}" v="1247" dt="2023-03-02T17:06:07.870"/>
    <p1510:client id="{0C423D28-1C02-4E30-A7E0-6CBC8E9031DB}" v="20" dt="2023-03-03T11:55:58.804"/>
    <p1510:client id="{1186E6DF-7B33-A6FA-244F-AC73C29ED1A2}" v="122" dt="2023-03-02T12:14:31.508"/>
    <p1510:client id="{406FA066-3A1E-46F2-B6FF-42C5DE3ABB4A}" v="279" dt="2023-03-02T17:18:57.084"/>
    <p1510:client id="{AF193187-BB33-45A6-AEA9-844C51290F80}" v="185" dt="2023-03-02T12:54:24.787"/>
    <p1510:client id="{C9CB7B2C-6AD5-764C-84A1-88A65B041977}" v="80" dt="2023-03-03T10:35:39.192"/>
    <p1510:client id="{E0CE9BA2-AC10-BBC1-2A93-1B573F57C6F8}" v="379" dt="2023-03-03T09:19:04.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a Delfino" userId="S::bt22043@qmul.ac.uk::c358dea2-ff4b-4fa0-9221-344dd7a0a510" providerId="AD" clId="Web-{9DA321F0-3F19-43F0-A8A2-CB7802C92532}"/>
    <pc:docChg chg="modSld">
      <pc:chgData name="Marta Delfino" userId="S::bt22043@qmul.ac.uk::c358dea2-ff4b-4fa0-9221-344dd7a0a510" providerId="AD" clId="Web-{9DA321F0-3F19-43F0-A8A2-CB7802C92532}" dt="2023-02-28T11:26:06.675" v="197" actId="20577"/>
      <pc:docMkLst>
        <pc:docMk/>
      </pc:docMkLst>
      <pc:sldChg chg="modSp">
        <pc:chgData name="Marta Delfino" userId="S::bt22043@qmul.ac.uk::c358dea2-ff4b-4fa0-9221-344dd7a0a510" providerId="AD" clId="Web-{9DA321F0-3F19-43F0-A8A2-CB7802C92532}" dt="2023-02-28T11:24:52.359" v="181" actId="20577"/>
        <pc:sldMkLst>
          <pc:docMk/>
          <pc:sldMk cId="109857222" sldId="256"/>
        </pc:sldMkLst>
        <pc:spChg chg="mod">
          <ac:chgData name="Marta Delfino" userId="S::bt22043@qmul.ac.uk::c358dea2-ff4b-4fa0-9221-344dd7a0a510" providerId="AD" clId="Web-{9DA321F0-3F19-43F0-A8A2-CB7802C92532}" dt="2023-02-28T11:24:52.359" v="181" actId="20577"/>
          <ac:spMkLst>
            <pc:docMk/>
            <pc:sldMk cId="109857222" sldId="256"/>
            <ac:spMk id="3" creationId="{00000000-0000-0000-0000-000000000000}"/>
          </ac:spMkLst>
        </pc:spChg>
      </pc:sldChg>
      <pc:sldChg chg="modSp">
        <pc:chgData name="Marta Delfino" userId="S::bt22043@qmul.ac.uk::c358dea2-ff4b-4fa0-9221-344dd7a0a510" providerId="AD" clId="Web-{9DA321F0-3F19-43F0-A8A2-CB7802C92532}" dt="2023-02-28T11:26:06.675" v="197" actId="20577"/>
        <pc:sldMkLst>
          <pc:docMk/>
          <pc:sldMk cId="4008549630" sldId="257"/>
        </pc:sldMkLst>
        <pc:spChg chg="mod">
          <ac:chgData name="Marta Delfino" userId="S::bt22043@qmul.ac.uk::c358dea2-ff4b-4fa0-9221-344dd7a0a510" providerId="AD" clId="Web-{9DA321F0-3F19-43F0-A8A2-CB7802C92532}" dt="2023-02-28T11:26:06.675" v="197" actId="20577"/>
          <ac:spMkLst>
            <pc:docMk/>
            <pc:sldMk cId="4008549630" sldId="257"/>
            <ac:spMk id="3" creationId="{0F8CBA74-1BE4-00E1-260A-7991B2289D3B}"/>
          </ac:spMkLst>
        </pc:spChg>
      </pc:sldChg>
      <pc:sldChg chg="modSp">
        <pc:chgData name="Marta Delfino" userId="S::bt22043@qmul.ac.uk::c358dea2-ff4b-4fa0-9221-344dd7a0a510" providerId="AD" clId="Web-{9DA321F0-3F19-43F0-A8A2-CB7802C92532}" dt="2023-02-28T11:25:33.689" v="194" actId="20577"/>
        <pc:sldMkLst>
          <pc:docMk/>
          <pc:sldMk cId="1207701881" sldId="261"/>
        </pc:sldMkLst>
        <pc:spChg chg="mod">
          <ac:chgData name="Marta Delfino" userId="S::bt22043@qmul.ac.uk::c358dea2-ff4b-4fa0-9221-344dd7a0a510" providerId="AD" clId="Web-{9DA321F0-3F19-43F0-A8A2-CB7802C92532}" dt="2023-02-28T11:25:33.689" v="194" actId="20577"/>
          <ac:spMkLst>
            <pc:docMk/>
            <pc:sldMk cId="1207701881" sldId="261"/>
            <ac:spMk id="2" creationId="{2950D581-B6C7-B509-5ADA-5DFA14581370}"/>
          </ac:spMkLst>
        </pc:spChg>
        <pc:spChg chg="mod">
          <ac:chgData name="Marta Delfino" userId="S::bt22043@qmul.ac.uk::c358dea2-ff4b-4fa0-9221-344dd7a0a510" providerId="AD" clId="Web-{9DA321F0-3F19-43F0-A8A2-CB7802C92532}" dt="2023-02-28T11:24:06.670" v="148" actId="20577"/>
          <ac:spMkLst>
            <pc:docMk/>
            <pc:sldMk cId="1207701881" sldId="261"/>
            <ac:spMk id="3" creationId="{0C6F0AE3-6749-F784-13E6-D6531D177799}"/>
          </ac:spMkLst>
        </pc:spChg>
      </pc:sldChg>
    </pc:docChg>
  </pc:docChgLst>
  <pc:docChgLst>
    <pc:chgData name="Thuvarahgan Rathakrishna" userId="S::bt22061@qmul.ac.uk::e37269ac-137f-445e-b4a6-36326307b9eb" providerId="AD" clId="Web-{606B7CE8-9584-4DE6-BC16-059280F216C6}"/>
    <pc:docChg chg="modSld sldOrd">
      <pc:chgData name="Thuvarahgan Rathakrishna" userId="S::bt22061@qmul.ac.uk::e37269ac-137f-445e-b4a6-36326307b9eb" providerId="AD" clId="Web-{606B7CE8-9584-4DE6-BC16-059280F216C6}" dt="2023-02-28T10:39:48.777" v="1"/>
      <pc:docMkLst>
        <pc:docMk/>
      </pc:docMkLst>
      <pc:sldChg chg="delSp">
        <pc:chgData name="Thuvarahgan Rathakrishna" userId="S::bt22061@qmul.ac.uk::e37269ac-137f-445e-b4a6-36326307b9eb" providerId="AD" clId="Web-{606B7CE8-9584-4DE6-BC16-059280F216C6}" dt="2023-02-28T10:39:48.777" v="1"/>
        <pc:sldMkLst>
          <pc:docMk/>
          <pc:sldMk cId="4180700533" sldId="260"/>
        </pc:sldMkLst>
        <pc:spChg chg="del">
          <ac:chgData name="Thuvarahgan Rathakrishna" userId="S::bt22061@qmul.ac.uk::e37269ac-137f-445e-b4a6-36326307b9eb" providerId="AD" clId="Web-{606B7CE8-9584-4DE6-BC16-059280F216C6}" dt="2023-02-28T10:39:48.777" v="1"/>
          <ac:spMkLst>
            <pc:docMk/>
            <pc:sldMk cId="4180700533" sldId="260"/>
            <ac:spMk id="3" creationId="{0A1FF303-79B9-58BB-90CF-1E0AD806A724}"/>
          </ac:spMkLst>
        </pc:spChg>
      </pc:sldChg>
      <pc:sldChg chg="ord">
        <pc:chgData name="Thuvarahgan Rathakrishna" userId="S::bt22061@qmul.ac.uk::e37269ac-137f-445e-b4a6-36326307b9eb" providerId="AD" clId="Web-{606B7CE8-9584-4DE6-BC16-059280F216C6}" dt="2023-02-28T10:18:28.403" v="0"/>
        <pc:sldMkLst>
          <pc:docMk/>
          <pc:sldMk cId="1207701881" sldId="261"/>
        </pc:sldMkLst>
      </pc:sldChg>
    </pc:docChg>
  </pc:docChgLst>
  <pc:docChgLst>
    <pc:chgData name="Thuvarahgan Rathakrishna" userId="S::bt22061@qmul.ac.uk::e37269ac-137f-445e-b4a6-36326307b9eb" providerId="AD" clId="Web-{511DEE45-9422-489A-9B39-AE9C7C06FE37}"/>
    <pc:docChg chg="modSld">
      <pc:chgData name="Thuvarahgan Rathakrishna" userId="S::bt22061@qmul.ac.uk::e37269ac-137f-445e-b4a6-36326307b9eb" providerId="AD" clId="Web-{511DEE45-9422-489A-9B39-AE9C7C06FE37}" dt="2023-03-01T15:50:36.437" v="16" actId="20577"/>
      <pc:docMkLst>
        <pc:docMk/>
      </pc:docMkLst>
      <pc:sldChg chg="modAnim">
        <pc:chgData name="Thuvarahgan Rathakrishna" userId="S::bt22061@qmul.ac.uk::e37269ac-137f-445e-b4a6-36326307b9eb" providerId="AD" clId="Web-{511DEE45-9422-489A-9B39-AE9C7C06FE37}" dt="2023-03-01T15:47:37.775" v="13"/>
        <pc:sldMkLst>
          <pc:docMk/>
          <pc:sldMk cId="4180700533" sldId="260"/>
        </pc:sldMkLst>
      </pc:sldChg>
      <pc:sldChg chg="modSp">
        <pc:chgData name="Thuvarahgan Rathakrishna" userId="S::bt22061@qmul.ac.uk::e37269ac-137f-445e-b4a6-36326307b9eb" providerId="AD" clId="Web-{511DEE45-9422-489A-9B39-AE9C7C06FE37}" dt="2023-03-01T15:50:36.437" v="16" actId="20577"/>
        <pc:sldMkLst>
          <pc:docMk/>
          <pc:sldMk cId="1712109727" sldId="276"/>
        </pc:sldMkLst>
        <pc:spChg chg="mod">
          <ac:chgData name="Thuvarahgan Rathakrishna" userId="S::bt22061@qmul.ac.uk::e37269ac-137f-445e-b4a6-36326307b9eb" providerId="AD" clId="Web-{511DEE45-9422-489A-9B39-AE9C7C06FE37}" dt="2023-03-01T15:36:12.284" v="11" actId="20577"/>
          <ac:spMkLst>
            <pc:docMk/>
            <pc:sldMk cId="1712109727" sldId="276"/>
            <ac:spMk id="6" creationId="{4C6C9688-1DAE-CF6A-42D0-91DF82F657E5}"/>
          </ac:spMkLst>
        </pc:spChg>
        <pc:spChg chg="mod">
          <ac:chgData name="Thuvarahgan Rathakrishna" userId="S::bt22061@qmul.ac.uk::e37269ac-137f-445e-b4a6-36326307b9eb" providerId="AD" clId="Web-{511DEE45-9422-489A-9B39-AE9C7C06FE37}" dt="2023-03-01T15:50:36.437" v="16" actId="20577"/>
          <ac:spMkLst>
            <pc:docMk/>
            <pc:sldMk cId="1712109727" sldId="276"/>
            <ac:spMk id="7" creationId="{87DB75F5-8A92-6602-119F-D3F480C458D4}"/>
          </ac:spMkLst>
        </pc:spChg>
      </pc:sldChg>
    </pc:docChg>
  </pc:docChgLst>
  <pc:docChgLst>
    <pc:chgData name="David Babatunde Olufotebi" userId="S::bt211031@qmul.ac.uk::ab62bbd4-3d67-4619-8117-b96067ef9aa1" providerId="AD" clId="Web-{38D256CE-3F63-4C57-B89D-EB43044741A3}"/>
    <pc:docChg chg="modSld">
      <pc:chgData name="David Babatunde Olufotebi" userId="S::bt211031@qmul.ac.uk::ab62bbd4-3d67-4619-8117-b96067ef9aa1" providerId="AD" clId="Web-{38D256CE-3F63-4C57-B89D-EB43044741A3}" dt="2023-03-01T13:35:08.284" v="20" actId="1076"/>
      <pc:docMkLst>
        <pc:docMk/>
      </pc:docMkLst>
      <pc:sldChg chg="addSp delSp modSp">
        <pc:chgData name="David Babatunde Olufotebi" userId="S::bt211031@qmul.ac.uk::ab62bbd4-3d67-4619-8117-b96067ef9aa1" providerId="AD" clId="Web-{38D256CE-3F63-4C57-B89D-EB43044741A3}" dt="2023-03-01T13:35:08.284" v="20" actId="1076"/>
        <pc:sldMkLst>
          <pc:docMk/>
          <pc:sldMk cId="3041762325" sldId="267"/>
        </pc:sldMkLst>
        <pc:picChg chg="add del mod modCrop">
          <ac:chgData name="David Babatunde Olufotebi" userId="S::bt211031@qmul.ac.uk::ab62bbd4-3d67-4619-8117-b96067ef9aa1" providerId="AD" clId="Web-{38D256CE-3F63-4C57-B89D-EB43044741A3}" dt="2023-03-01T13:29:12.682" v="13"/>
          <ac:picMkLst>
            <pc:docMk/>
            <pc:sldMk cId="3041762325" sldId="267"/>
            <ac:picMk id="3" creationId="{1C1E2883-E9EF-4365-5CA7-BFAB7E9D564F}"/>
          </ac:picMkLst>
        </pc:picChg>
        <pc:picChg chg="add mod">
          <ac:chgData name="David Babatunde Olufotebi" userId="S::bt211031@qmul.ac.uk::ab62bbd4-3d67-4619-8117-b96067ef9aa1" providerId="AD" clId="Web-{38D256CE-3F63-4C57-B89D-EB43044741A3}" dt="2023-03-01T13:35:08.284" v="20" actId="1076"/>
          <ac:picMkLst>
            <pc:docMk/>
            <pc:sldMk cId="3041762325" sldId="267"/>
            <ac:picMk id="4" creationId="{60C55010-4C18-1156-0F8A-C3C06BB3F440}"/>
          </ac:picMkLst>
        </pc:picChg>
      </pc:sldChg>
    </pc:docChg>
  </pc:docChgLst>
  <pc:docChgLst>
    <pc:chgData name="David Babatunde Olufotebi" userId="S::bt211031@qmul.ac.uk::ab62bbd4-3d67-4619-8117-b96067ef9aa1" providerId="AD" clId="Web-{1186E6DF-7B33-A6FA-244F-AC73C29ED1A2}"/>
    <pc:docChg chg="addSld delSld modSld">
      <pc:chgData name="David Babatunde Olufotebi" userId="S::bt211031@qmul.ac.uk::ab62bbd4-3d67-4619-8117-b96067ef9aa1" providerId="AD" clId="Web-{1186E6DF-7B33-A6FA-244F-AC73C29ED1A2}" dt="2023-03-02T12:14:31.508" v="115" actId="1076"/>
      <pc:docMkLst>
        <pc:docMk/>
      </pc:docMkLst>
      <pc:sldChg chg="addSp delSp modSp del mod setClrOvrMap delDesignElem chgLayout">
        <pc:chgData name="David Babatunde Olufotebi" userId="S::bt211031@qmul.ac.uk::ab62bbd4-3d67-4619-8117-b96067ef9aa1" providerId="AD" clId="Web-{1186E6DF-7B33-A6FA-244F-AC73C29ED1A2}" dt="2023-03-02T12:10:56.416" v="59"/>
        <pc:sldMkLst>
          <pc:docMk/>
          <pc:sldMk cId="208944415" sldId="288"/>
        </pc:sldMkLst>
        <pc:spChg chg="mod ord">
          <ac:chgData name="David Babatunde Olufotebi" userId="S::bt211031@qmul.ac.uk::ab62bbd4-3d67-4619-8117-b96067ef9aa1" providerId="AD" clId="Web-{1186E6DF-7B33-A6FA-244F-AC73C29ED1A2}" dt="2023-03-02T12:08:54.315" v="39"/>
          <ac:spMkLst>
            <pc:docMk/>
            <pc:sldMk cId="208944415" sldId="288"/>
            <ac:spMk id="2" creationId="{EA199804-F403-62D4-B2ED-53872C511880}"/>
          </ac:spMkLst>
        </pc:spChg>
        <pc:spChg chg="del">
          <ac:chgData name="David Babatunde Olufotebi" userId="S::bt211031@qmul.ac.uk::ab62bbd4-3d67-4619-8117-b96067ef9aa1" providerId="AD" clId="Web-{1186E6DF-7B33-A6FA-244F-AC73C29ED1A2}" dt="2023-03-02T12:04:14.468" v="0"/>
          <ac:spMkLst>
            <pc:docMk/>
            <pc:sldMk cId="208944415" sldId="288"/>
            <ac:spMk id="8" creationId="{EB6D1D7F-141C-4D8E-BFBA-D95B68E16385}"/>
          </ac:spMkLst>
        </pc:spChg>
        <pc:spChg chg="del">
          <ac:chgData name="David Babatunde Olufotebi" userId="S::bt211031@qmul.ac.uk::ab62bbd4-3d67-4619-8117-b96067ef9aa1" providerId="AD" clId="Web-{1186E6DF-7B33-A6FA-244F-AC73C29ED1A2}" dt="2023-03-02T12:04:14.468" v="0"/>
          <ac:spMkLst>
            <pc:docMk/>
            <pc:sldMk cId="208944415" sldId="288"/>
            <ac:spMk id="10" creationId="{558DA214-7FDA-4C9D-A7CF-9AD725E290E1}"/>
          </ac:spMkLst>
        </pc:spChg>
        <pc:spChg chg="add del">
          <ac:chgData name="David Babatunde Olufotebi" userId="S::bt211031@qmul.ac.uk::ab62bbd4-3d67-4619-8117-b96067ef9aa1" providerId="AD" clId="Web-{1186E6DF-7B33-A6FA-244F-AC73C29ED1A2}" dt="2023-03-02T12:05:42.068" v="5"/>
          <ac:spMkLst>
            <pc:docMk/>
            <pc:sldMk cId="208944415" sldId="288"/>
            <ac:spMk id="15" creationId="{09A1C012-8297-4361-ACE8-A2509FB18911}"/>
          </ac:spMkLst>
        </pc:spChg>
        <pc:spChg chg="add del">
          <ac:chgData name="David Babatunde Olufotebi" userId="S::bt211031@qmul.ac.uk::ab62bbd4-3d67-4619-8117-b96067ef9aa1" providerId="AD" clId="Web-{1186E6DF-7B33-A6FA-244F-AC73C29ED1A2}" dt="2023-03-02T12:05:42.068" v="5"/>
          <ac:spMkLst>
            <pc:docMk/>
            <pc:sldMk cId="208944415" sldId="288"/>
            <ac:spMk id="17" creationId="{4AA13AD3-0A4F-475A-BEBB-DEEFF5C096C3}"/>
          </ac:spMkLst>
        </pc:spChg>
        <pc:spChg chg="add del">
          <ac:chgData name="David Babatunde Olufotebi" userId="S::bt211031@qmul.ac.uk::ab62bbd4-3d67-4619-8117-b96067ef9aa1" providerId="AD" clId="Web-{1186E6DF-7B33-A6FA-244F-AC73C29ED1A2}" dt="2023-03-02T12:05:42.068" v="5"/>
          <ac:spMkLst>
            <pc:docMk/>
            <pc:sldMk cId="208944415" sldId="288"/>
            <ac:spMk id="19" creationId="{205BB74C-33FB-4335-8808-49E247F7BF75}"/>
          </ac:spMkLst>
        </pc:spChg>
        <pc:spChg chg="add del">
          <ac:chgData name="David Babatunde Olufotebi" userId="S::bt211031@qmul.ac.uk::ab62bbd4-3d67-4619-8117-b96067ef9aa1" providerId="AD" clId="Web-{1186E6DF-7B33-A6FA-244F-AC73C29ED1A2}" dt="2023-03-02T12:08:54.315" v="39"/>
          <ac:spMkLst>
            <pc:docMk/>
            <pc:sldMk cId="208944415" sldId="288"/>
            <ac:spMk id="26" creationId="{09A1C012-8297-4361-ACE8-A2509FB18911}"/>
          </ac:spMkLst>
        </pc:spChg>
        <pc:spChg chg="add del">
          <ac:chgData name="David Babatunde Olufotebi" userId="S::bt211031@qmul.ac.uk::ab62bbd4-3d67-4619-8117-b96067ef9aa1" providerId="AD" clId="Web-{1186E6DF-7B33-A6FA-244F-AC73C29ED1A2}" dt="2023-03-02T12:08:54.315" v="39"/>
          <ac:spMkLst>
            <pc:docMk/>
            <pc:sldMk cId="208944415" sldId="288"/>
            <ac:spMk id="28" creationId="{4AA13AD3-0A4F-475A-BEBB-DEEFF5C096C3}"/>
          </ac:spMkLst>
        </pc:spChg>
        <pc:spChg chg="add del">
          <ac:chgData name="David Babatunde Olufotebi" userId="S::bt211031@qmul.ac.uk::ab62bbd4-3d67-4619-8117-b96067ef9aa1" providerId="AD" clId="Web-{1186E6DF-7B33-A6FA-244F-AC73C29ED1A2}" dt="2023-03-02T12:08:54.315" v="39"/>
          <ac:spMkLst>
            <pc:docMk/>
            <pc:sldMk cId="208944415" sldId="288"/>
            <ac:spMk id="30" creationId="{52F9B1C2-7D20-4F91-A660-197C98B9A3B1}"/>
          </ac:spMkLst>
        </pc:spChg>
        <pc:spChg chg="add del">
          <ac:chgData name="David Babatunde Olufotebi" userId="S::bt211031@qmul.ac.uk::ab62bbd4-3d67-4619-8117-b96067ef9aa1" providerId="AD" clId="Web-{1186E6DF-7B33-A6FA-244F-AC73C29ED1A2}" dt="2023-03-02T12:08:54.315" v="39"/>
          <ac:spMkLst>
            <pc:docMk/>
            <pc:sldMk cId="208944415" sldId="288"/>
            <ac:spMk id="32" creationId="{A89C4E6E-ECA4-40E5-A54E-13E92B678E8C}"/>
          </ac:spMkLst>
        </pc:spChg>
        <pc:spChg chg="add del">
          <ac:chgData name="David Babatunde Olufotebi" userId="S::bt211031@qmul.ac.uk::ab62bbd4-3d67-4619-8117-b96067ef9aa1" providerId="AD" clId="Web-{1186E6DF-7B33-A6FA-244F-AC73C29ED1A2}" dt="2023-03-02T12:08:54.315" v="39"/>
          <ac:spMkLst>
            <pc:docMk/>
            <pc:sldMk cId="208944415" sldId="288"/>
            <ac:spMk id="37" creationId="{09A1C012-8297-4361-ACE8-A2509FB18911}"/>
          </ac:spMkLst>
        </pc:spChg>
        <pc:spChg chg="add del">
          <ac:chgData name="David Babatunde Olufotebi" userId="S::bt211031@qmul.ac.uk::ab62bbd4-3d67-4619-8117-b96067ef9aa1" providerId="AD" clId="Web-{1186E6DF-7B33-A6FA-244F-AC73C29ED1A2}" dt="2023-03-02T12:08:54.315" v="39"/>
          <ac:spMkLst>
            <pc:docMk/>
            <pc:sldMk cId="208944415" sldId="288"/>
            <ac:spMk id="39" creationId="{4AA13AD3-0A4F-475A-BEBB-DEEFF5C096C3}"/>
          </ac:spMkLst>
        </pc:spChg>
        <pc:spChg chg="add del">
          <ac:chgData name="David Babatunde Olufotebi" userId="S::bt211031@qmul.ac.uk::ab62bbd4-3d67-4619-8117-b96067ef9aa1" providerId="AD" clId="Web-{1186E6DF-7B33-A6FA-244F-AC73C29ED1A2}" dt="2023-03-02T12:08:54.315" v="39"/>
          <ac:spMkLst>
            <pc:docMk/>
            <pc:sldMk cId="208944415" sldId="288"/>
            <ac:spMk id="41" creationId="{4AB109E1-45E3-4986-9663-C3EAAC041219}"/>
          </ac:spMkLst>
        </pc:spChg>
        <pc:spChg chg="add del">
          <ac:chgData name="David Babatunde Olufotebi" userId="S::bt211031@qmul.ac.uk::ab62bbd4-3d67-4619-8117-b96067ef9aa1" providerId="AD" clId="Web-{1186E6DF-7B33-A6FA-244F-AC73C29ED1A2}" dt="2023-03-02T12:08:54.315" v="39"/>
          <ac:spMkLst>
            <pc:docMk/>
            <pc:sldMk cId="208944415" sldId="288"/>
            <ac:spMk id="43" creationId="{EDEE9D42-BBE7-4427-9BC3-971CE96F1E29}"/>
          </ac:spMkLst>
        </pc:spChg>
        <pc:spChg chg="add del">
          <ac:chgData name="David Babatunde Olufotebi" userId="S::bt211031@qmul.ac.uk::ab62bbd4-3d67-4619-8117-b96067ef9aa1" providerId="AD" clId="Web-{1186E6DF-7B33-A6FA-244F-AC73C29ED1A2}" dt="2023-03-02T12:08:46.064" v="33"/>
          <ac:spMkLst>
            <pc:docMk/>
            <pc:sldMk cId="208944415" sldId="288"/>
            <ac:spMk id="48" creationId="{09A1C012-8297-4361-ACE8-A2509FB18911}"/>
          </ac:spMkLst>
        </pc:spChg>
        <pc:spChg chg="add del">
          <ac:chgData name="David Babatunde Olufotebi" userId="S::bt211031@qmul.ac.uk::ab62bbd4-3d67-4619-8117-b96067ef9aa1" providerId="AD" clId="Web-{1186E6DF-7B33-A6FA-244F-AC73C29ED1A2}" dt="2023-03-02T12:08:46.064" v="33"/>
          <ac:spMkLst>
            <pc:docMk/>
            <pc:sldMk cId="208944415" sldId="288"/>
            <ac:spMk id="50" creationId="{4AA13AD3-0A4F-475A-BEBB-DEEFF5C096C3}"/>
          </ac:spMkLst>
        </pc:spChg>
        <pc:spChg chg="add del">
          <ac:chgData name="David Babatunde Olufotebi" userId="S::bt211031@qmul.ac.uk::ab62bbd4-3d67-4619-8117-b96067ef9aa1" providerId="AD" clId="Web-{1186E6DF-7B33-A6FA-244F-AC73C29ED1A2}" dt="2023-03-02T12:08:46.064" v="33"/>
          <ac:spMkLst>
            <pc:docMk/>
            <pc:sldMk cId="208944415" sldId="288"/>
            <ac:spMk id="52" creationId="{EC15B52A-444F-4398-8408-378A21A655A3}"/>
          </ac:spMkLst>
        </pc:spChg>
        <pc:picChg chg="add del mod ord">
          <ac:chgData name="David Babatunde Olufotebi" userId="S::bt211031@qmul.ac.uk::ab62bbd4-3d67-4619-8117-b96067ef9aa1" providerId="AD" clId="Web-{1186E6DF-7B33-A6FA-244F-AC73C29ED1A2}" dt="2023-03-02T12:09:01.190" v="50"/>
          <ac:picMkLst>
            <pc:docMk/>
            <pc:sldMk cId="208944415" sldId="288"/>
            <ac:picMk id="3" creationId="{7A336B8D-2EA3-262D-E78E-375B92AD248F}"/>
          </ac:picMkLst>
        </pc:picChg>
        <pc:picChg chg="add del mod">
          <ac:chgData name="David Babatunde Olufotebi" userId="S::bt211031@qmul.ac.uk::ab62bbd4-3d67-4619-8117-b96067ef9aa1" providerId="AD" clId="Web-{1186E6DF-7B33-A6FA-244F-AC73C29ED1A2}" dt="2023-03-02T12:09:00.627" v="49"/>
          <ac:picMkLst>
            <pc:docMk/>
            <pc:sldMk cId="208944415" sldId="288"/>
            <ac:picMk id="4" creationId="{153EC6F9-E576-0F49-A589-D99811E7FCED}"/>
          </ac:picMkLst>
        </pc:picChg>
        <pc:picChg chg="add del mod ord">
          <ac:chgData name="David Babatunde Olufotebi" userId="S::bt211031@qmul.ac.uk::ab62bbd4-3d67-4619-8117-b96067ef9aa1" providerId="AD" clId="Web-{1186E6DF-7B33-A6FA-244F-AC73C29ED1A2}" dt="2023-03-02T12:09:00.018" v="48"/>
          <ac:picMkLst>
            <pc:docMk/>
            <pc:sldMk cId="208944415" sldId="288"/>
            <ac:picMk id="5" creationId="{0BA30AAF-4F73-525C-F407-7863EE2ED4DC}"/>
          </ac:picMkLst>
        </pc:picChg>
        <pc:picChg chg="add del mod">
          <ac:chgData name="David Babatunde Olufotebi" userId="S::bt211031@qmul.ac.uk::ab62bbd4-3d67-4619-8117-b96067ef9aa1" providerId="AD" clId="Web-{1186E6DF-7B33-A6FA-244F-AC73C29ED1A2}" dt="2023-03-02T12:08:57.518" v="44"/>
          <ac:picMkLst>
            <pc:docMk/>
            <pc:sldMk cId="208944415" sldId="288"/>
            <ac:picMk id="6" creationId="{5F114B2E-DDAE-BE5E-08D1-B069E1094A40}"/>
          </ac:picMkLst>
        </pc:picChg>
        <pc:picChg chg="add mod ord">
          <ac:chgData name="David Babatunde Olufotebi" userId="S::bt211031@qmul.ac.uk::ab62bbd4-3d67-4619-8117-b96067ef9aa1" providerId="AD" clId="Web-{1186E6DF-7B33-A6FA-244F-AC73C29ED1A2}" dt="2023-03-02T12:09:01.534" v="51" actId="1076"/>
          <ac:picMkLst>
            <pc:docMk/>
            <pc:sldMk cId="208944415" sldId="288"/>
            <ac:picMk id="23" creationId="{2BC8B758-EEFB-3D23-B2C9-7EA08E94D735}"/>
          </ac:picMkLst>
        </pc:picChg>
      </pc:sldChg>
      <pc:sldChg chg="addSp delSp modSp add replId delAnim modNotes">
        <pc:chgData name="David Babatunde Olufotebi" userId="S::bt211031@qmul.ac.uk::ab62bbd4-3d67-4619-8117-b96067ef9aa1" providerId="AD" clId="Web-{1186E6DF-7B33-A6FA-244F-AC73C29ED1A2}" dt="2023-03-02T12:14:31.508" v="115" actId="1076"/>
        <pc:sldMkLst>
          <pc:docMk/>
          <pc:sldMk cId="3156097369" sldId="289"/>
        </pc:sldMkLst>
        <pc:spChg chg="mod">
          <ac:chgData name="David Babatunde Olufotebi" userId="S::bt211031@qmul.ac.uk::ab62bbd4-3d67-4619-8117-b96067ef9aa1" providerId="AD" clId="Web-{1186E6DF-7B33-A6FA-244F-AC73C29ED1A2}" dt="2023-03-02T12:12:33.016" v="103" actId="20577"/>
          <ac:spMkLst>
            <pc:docMk/>
            <pc:sldMk cId="3156097369" sldId="289"/>
            <ac:spMk id="2" creationId="{EA199804-F403-62D4-B2ED-53872C511880}"/>
          </ac:spMkLst>
        </pc:spChg>
        <pc:spChg chg="add del mod">
          <ac:chgData name="David Babatunde Olufotebi" userId="S::bt211031@qmul.ac.uk::ab62bbd4-3d67-4619-8117-b96067ef9aa1" providerId="AD" clId="Web-{1186E6DF-7B33-A6FA-244F-AC73C29ED1A2}" dt="2023-03-02T12:11:53.967" v="83"/>
          <ac:spMkLst>
            <pc:docMk/>
            <pc:sldMk cId="3156097369" sldId="289"/>
            <ac:spMk id="4" creationId="{3A669545-C07F-FFFE-4299-7E7C33A4894F}"/>
          </ac:spMkLst>
        </pc:spChg>
        <pc:picChg chg="add del mod">
          <ac:chgData name="David Babatunde Olufotebi" userId="S::bt211031@qmul.ac.uk::ab62bbd4-3d67-4619-8117-b96067ef9aa1" providerId="AD" clId="Web-{1186E6DF-7B33-A6FA-244F-AC73C29ED1A2}" dt="2023-03-02T12:11:50.357" v="82"/>
          <ac:picMkLst>
            <pc:docMk/>
            <pc:sldMk cId="3156097369" sldId="289"/>
            <ac:picMk id="6" creationId="{64E19DC4-0BE7-FE83-6234-032CC923871C}"/>
          </ac:picMkLst>
        </pc:picChg>
        <pc:picChg chg="del">
          <ac:chgData name="David Babatunde Olufotebi" userId="S::bt211031@qmul.ac.uk::ab62bbd4-3d67-4619-8117-b96067ef9aa1" providerId="AD" clId="Web-{1186E6DF-7B33-A6FA-244F-AC73C29ED1A2}" dt="2023-03-02T12:10:18.508" v="54"/>
          <ac:picMkLst>
            <pc:docMk/>
            <pc:sldMk cId="3156097369" sldId="289"/>
            <ac:picMk id="7" creationId="{B9E388D5-9387-4D9B-5CCB-EC4FAE0BFF07}"/>
          </ac:picMkLst>
        </pc:picChg>
        <pc:picChg chg="add del mod">
          <ac:chgData name="David Babatunde Olufotebi" userId="S::bt211031@qmul.ac.uk::ab62bbd4-3d67-4619-8117-b96067ef9aa1" providerId="AD" clId="Web-{1186E6DF-7B33-A6FA-244F-AC73C29ED1A2}" dt="2023-03-02T12:11:49.295" v="80"/>
          <ac:picMkLst>
            <pc:docMk/>
            <pc:sldMk cId="3156097369" sldId="289"/>
            <ac:picMk id="9" creationId="{4E42D92C-D781-B4C9-AB8B-BC46C718F272}"/>
          </ac:picMkLst>
        </pc:picChg>
        <pc:picChg chg="del">
          <ac:chgData name="David Babatunde Olufotebi" userId="S::bt211031@qmul.ac.uk::ab62bbd4-3d67-4619-8117-b96067ef9aa1" providerId="AD" clId="Web-{1186E6DF-7B33-A6FA-244F-AC73C29ED1A2}" dt="2023-03-02T12:10:19.836" v="55"/>
          <ac:picMkLst>
            <pc:docMk/>
            <pc:sldMk cId="3156097369" sldId="289"/>
            <ac:picMk id="11" creationId="{3D49F39D-1CFA-D70E-FE51-578B62BF5F76}"/>
          </ac:picMkLst>
        </pc:picChg>
        <pc:picChg chg="del">
          <ac:chgData name="David Babatunde Olufotebi" userId="S::bt211031@qmul.ac.uk::ab62bbd4-3d67-4619-8117-b96067ef9aa1" providerId="AD" clId="Web-{1186E6DF-7B33-A6FA-244F-AC73C29ED1A2}" dt="2023-03-02T12:10:16.445" v="53"/>
          <ac:picMkLst>
            <pc:docMk/>
            <pc:sldMk cId="3156097369" sldId="289"/>
            <ac:picMk id="12" creationId="{FF22D52D-FD74-5BFE-E4BB-8948227218CD}"/>
          </ac:picMkLst>
        </pc:picChg>
        <pc:picChg chg="add del mod">
          <ac:chgData name="David Babatunde Olufotebi" userId="S::bt211031@qmul.ac.uk::ab62bbd4-3d67-4619-8117-b96067ef9aa1" providerId="AD" clId="Web-{1186E6DF-7B33-A6FA-244F-AC73C29ED1A2}" dt="2023-03-02T12:11:48.170" v="78"/>
          <ac:picMkLst>
            <pc:docMk/>
            <pc:sldMk cId="3156097369" sldId="289"/>
            <ac:picMk id="13" creationId="{FEFB9831-2EC3-EA82-5E2F-41B6E4AA6FD2}"/>
          </ac:picMkLst>
        </pc:picChg>
        <pc:picChg chg="add mod">
          <ac:chgData name="David Babatunde Olufotebi" userId="S::bt211031@qmul.ac.uk::ab62bbd4-3d67-4619-8117-b96067ef9aa1" providerId="AD" clId="Web-{1186E6DF-7B33-A6FA-244F-AC73C29ED1A2}" dt="2023-03-02T12:14:21.242" v="113" actId="1076"/>
          <ac:picMkLst>
            <pc:docMk/>
            <pc:sldMk cId="3156097369" sldId="289"/>
            <ac:picMk id="14" creationId="{E44E1D32-EF06-9373-4702-EF935B93B458}"/>
          </ac:picMkLst>
        </pc:picChg>
        <pc:picChg chg="add mod">
          <ac:chgData name="David Babatunde Olufotebi" userId="S::bt211031@qmul.ac.uk::ab62bbd4-3d67-4619-8117-b96067ef9aa1" providerId="AD" clId="Web-{1186E6DF-7B33-A6FA-244F-AC73C29ED1A2}" dt="2023-03-02T12:14:23.492" v="114" actId="1076"/>
          <ac:picMkLst>
            <pc:docMk/>
            <pc:sldMk cId="3156097369" sldId="289"/>
            <ac:picMk id="15" creationId="{F4989722-7BF9-0B9A-126C-019C48305105}"/>
          </ac:picMkLst>
        </pc:picChg>
        <pc:picChg chg="add mod">
          <ac:chgData name="David Babatunde Olufotebi" userId="S::bt211031@qmul.ac.uk::ab62bbd4-3d67-4619-8117-b96067ef9aa1" providerId="AD" clId="Web-{1186E6DF-7B33-A6FA-244F-AC73C29ED1A2}" dt="2023-03-02T12:14:31.508" v="115" actId="1076"/>
          <ac:picMkLst>
            <pc:docMk/>
            <pc:sldMk cId="3156097369" sldId="289"/>
            <ac:picMk id="16" creationId="{37DC9C49-8C8B-ACFC-719F-A78627CB0F57}"/>
          </ac:picMkLst>
        </pc:picChg>
      </pc:sldChg>
      <pc:sldChg chg="add del replId">
        <pc:chgData name="David Babatunde Olufotebi" userId="S::bt211031@qmul.ac.uk::ab62bbd4-3d67-4619-8117-b96067ef9aa1" providerId="AD" clId="Web-{1186E6DF-7B33-A6FA-244F-AC73C29ED1A2}" dt="2023-03-02T12:10:30.665" v="57"/>
        <pc:sldMkLst>
          <pc:docMk/>
          <pc:sldMk cId="4246689559" sldId="290"/>
        </pc:sldMkLst>
      </pc:sldChg>
    </pc:docChg>
  </pc:docChgLst>
  <pc:docChgLst>
    <pc:chgData name="Thuvarahgan Rathakrishna" userId="S::bt22061@qmul.ac.uk::e37269ac-137f-445e-b4a6-36326307b9eb" providerId="AD" clId="Web-{408E38B4-B0DC-4151-BD98-7C9F3C05CFF5}"/>
    <pc:docChg chg="modSld">
      <pc:chgData name="Thuvarahgan Rathakrishna" userId="S::bt22061@qmul.ac.uk::e37269ac-137f-445e-b4a6-36326307b9eb" providerId="AD" clId="Web-{408E38B4-B0DC-4151-BD98-7C9F3C05CFF5}" dt="2023-02-28T14:23:44.221" v="106" actId="20577"/>
      <pc:docMkLst>
        <pc:docMk/>
      </pc:docMkLst>
      <pc:sldChg chg="modSp">
        <pc:chgData name="Thuvarahgan Rathakrishna" userId="S::bt22061@qmul.ac.uk::e37269ac-137f-445e-b4a6-36326307b9eb" providerId="AD" clId="Web-{408E38B4-B0DC-4151-BD98-7C9F3C05CFF5}" dt="2023-02-28T14:21:30.431" v="89"/>
        <pc:sldMkLst>
          <pc:docMk/>
          <pc:sldMk cId="4008549630" sldId="257"/>
        </pc:sldMkLst>
        <pc:spChg chg="mod">
          <ac:chgData name="Thuvarahgan Rathakrishna" userId="S::bt22061@qmul.ac.uk::e37269ac-137f-445e-b4a6-36326307b9eb" providerId="AD" clId="Web-{408E38B4-B0DC-4151-BD98-7C9F3C05CFF5}" dt="2023-02-28T14:21:30.431" v="89"/>
          <ac:spMkLst>
            <pc:docMk/>
            <pc:sldMk cId="4008549630" sldId="257"/>
            <ac:spMk id="2" creationId="{FA94BD4D-B146-1AC3-6A6C-A9B29B0B18C7}"/>
          </ac:spMkLst>
        </pc:spChg>
      </pc:sldChg>
      <pc:sldChg chg="modSp">
        <pc:chgData name="Thuvarahgan Rathakrishna" userId="S::bt22061@qmul.ac.uk::e37269ac-137f-445e-b4a6-36326307b9eb" providerId="AD" clId="Web-{408E38B4-B0DC-4151-BD98-7C9F3C05CFF5}" dt="2023-02-28T14:23:44.221" v="106" actId="20577"/>
        <pc:sldMkLst>
          <pc:docMk/>
          <pc:sldMk cId="3346394726" sldId="258"/>
        </pc:sldMkLst>
        <pc:spChg chg="mod">
          <ac:chgData name="Thuvarahgan Rathakrishna" userId="S::bt22061@qmul.ac.uk::e37269ac-137f-445e-b4a6-36326307b9eb" providerId="AD" clId="Web-{408E38B4-B0DC-4151-BD98-7C9F3C05CFF5}" dt="2023-02-28T14:23:07.297" v="99"/>
          <ac:spMkLst>
            <pc:docMk/>
            <pc:sldMk cId="3346394726" sldId="258"/>
            <ac:spMk id="2" creationId="{CB84BDA9-7EAC-AA3E-A30C-9E4FA6C9D135}"/>
          </ac:spMkLst>
        </pc:spChg>
        <pc:spChg chg="mod">
          <ac:chgData name="Thuvarahgan Rathakrishna" userId="S::bt22061@qmul.ac.uk::e37269ac-137f-445e-b4a6-36326307b9eb" providerId="AD" clId="Web-{408E38B4-B0DC-4151-BD98-7C9F3C05CFF5}" dt="2023-02-28T14:23:44.221" v="106" actId="20577"/>
          <ac:spMkLst>
            <pc:docMk/>
            <pc:sldMk cId="3346394726" sldId="258"/>
            <ac:spMk id="3" creationId="{1F14745D-906F-7A0A-8E21-5C7F029CC0DD}"/>
          </ac:spMkLst>
        </pc:spChg>
      </pc:sldChg>
      <pc:sldChg chg="modSp">
        <pc:chgData name="Thuvarahgan Rathakrishna" userId="S::bt22061@qmul.ac.uk::e37269ac-137f-445e-b4a6-36326307b9eb" providerId="AD" clId="Web-{408E38B4-B0DC-4151-BD98-7C9F3C05CFF5}" dt="2023-02-28T14:22:35.529" v="94"/>
        <pc:sldMkLst>
          <pc:docMk/>
          <pc:sldMk cId="4180700533" sldId="260"/>
        </pc:sldMkLst>
        <pc:spChg chg="mod">
          <ac:chgData name="Thuvarahgan Rathakrishna" userId="S::bt22061@qmul.ac.uk::e37269ac-137f-445e-b4a6-36326307b9eb" providerId="AD" clId="Web-{408E38B4-B0DC-4151-BD98-7C9F3C05CFF5}" dt="2023-02-28T14:22:35.529" v="94"/>
          <ac:spMkLst>
            <pc:docMk/>
            <pc:sldMk cId="4180700533" sldId="260"/>
            <ac:spMk id="2" creationId="{DE11CA48-1B38-CE78-4E53-41448C773D6F}"/>
          </ac:spMkLst>
        </pc:spChg>
      </pc:sldChg>
      <pc:sldChg chg="modSp">
        <pc:chgData name="Thuvarahgan Rathakrishna" userId="S::bt22061@qmul.ac.uk::e37269ac-137f-445e-b4a6-36326307b9eb" providerId="AD" clId="Web-{408E38B4-B0DC-4151-BD98-7C9F3C05CFF5}" dt="2023-02-28T14:21:38.181" v="90"/>
        <pc:sldMkLst>
          <pc:docMk/>
          <pc:sldMk cId="1207701881" sldId="261"/>
        </pc:sldMkLst>
        <pc:spChg chg="mod">
          <ac:chgData name="Thuvarahgan Rathakrishna" userId="S::bt22061@qmul.ac.uk::e37269ac-137f-445e-b4a6-36326307b9eb" providerId="AD" clId="Web-{408E38B4-B0DC-4151-BD98-7C9F3C05CFF5}" dt="2023-02-28T14:21:38.181" v="90"/>
          <ac:spMkLst>
            <pc:docMk/>
            <pc:sldMk cId="1207701881" sldId="261"/>
            <ac:spMk id="2" creationId="{2950D581-B6C7-B509-5ADA-5DFA14581370}"/>
          </ac:spMkLst>
        </pc:spChg>
      </pc:sldChg>
      <pc:sldChg chg="modSp">
        <pc:chgData name="Thuvarahgan Rathakrishna" userId="S::bt22061@qmul.ac.uk::e37269ac-137f-445e-b4a6-36326307b9eb" providerId="AD" clId="Web-{408E38B4-B0DC-4151-BD98-7C9F3C05CFF5}" dt="2023-02-28T14:22:17.559" v="91"/>
        <pc:sldMkLst>
          <pc:docMk/>
          <pc:sldMk cId="2983846549" sldId="262"/>
        </pc:sldMkLst>
        <pc:spChg chg="mod">
          <ac:chgData name="Thuvarahgan Rathakrishna" userId="S::bt22061@qmul.ac.uk::e37269ac-137f-445e-b4a6-36326307b9eb" providerId="AD" clId="Web-{408E38B4-B0DC-4151-BD98-7C9F3C05CFF5}" dt="2023-02-28T14:22:17.559" v="91"/>
          <ac:spMkLst>
            <pc:docMk/>
            <pc:sldMk cId="2983846549" sldId="262"/>
            <ac:spMk id="2" creationId="{566790AE-5858-3342-D618-8116EA98C090}"/>
          </ac:spMkLst>
        </pc:spChg>
      </pc:sldChg>
      <pc:sldChg chg="modSp">
        <pc:chgData name="Thuvarahgan Rathakrishna" userId="S::bt22061@qmul.ac.uk::e37269ac-137f-445e-b4a6-36326307b9eb" providerId="AD" clId="Web-{408E38B4-B0DC-4151-BD98-7C9F3C05CFF5}" dt="2023-02-28T14:23:01.390" v="98"/>
        <pc:sldMkLst>
          <pc:docMk/>
          <pc:sldMk cId="3291241090" sldId="263"/>
        </pc:sldMkLst>
        <pc:spChg chg="mod">
          <ac:chgData name="Thuvarahgan Rathakrishna" userId="S::bt22061@qmul.ac.uk::e37269ac-137f-445e-b4a6-36326307b9eb" providerId="AD" clId="Web-{408E38B4-B0DC-4151-BD98-7C9F3C05CFF5}" dt="2023-02-28T14:23:01.390" v="98"/>
          <ac:spMkLst>
            <pc:docMk/>
            <pc:sldMk cId="3291241090" sldId="263"/>
            <ac:spMk id="2" creationId="{622350D2-B74E-D006-C2F3-EA3ED4E8735C}"/>
          </ac:spMkLst>
        </pc:spChg>
      </pc:sldChg>
      <pc:sldChg chg="addSp delSp modSp">
        <pc:chgData name="Thuvarahgan Rathakrishna" userId="S::bt22061@qmul.ac.uk::e37269ac-137f-445e-b4a6-36326307b9eb" providerId="AD" clId="Web-{408E38B4-B0DC-4151-BD98-7C9F3C05CFF5}" dt="2023-02-28T14:22:56.296" v="97"/>
        <pc:sldMkLst>
          <pc:docMk/>
          <pc:sldMk cId="3334634775" sldId="264"/>
        </pc:sldMkLst>
        <pc:spChg chg="mod">
          <ac:chgData name="Thuvarahgan Rathakrishna" userId="S::bt22061@qmul.ac.uk::e37269ac-137f-445e-b4a6-36326307b9eb" providerId="AD" clId="Web-{408E38B4-B0DC-4151-BD98-7C9F3C05CFF5}" dt="2023-02-28T14:22:56.296" v="97"/>
          <ac:spMkLst>
            <pc:docMk/>
            <pc:sldMk cId="3334634775" sldId="264"/>
            <ac:spMk id="2" creationId="{B078D4A3-924A-FA32-A29E-3A7F9DC4493B}"/>
          </ac:spMkLst>
        </pc:spChg>
        <pc:spChg chg="del mod">
          <ac:chgData name="Thuvarahgan Rathakrishna" userId="S::bt22061@qmul.ac.uk::e37269ac-137f-445e-b4a6-36326307b9eb" providerId="AD" clId="Web-{408E38B4-B0DC-4151-BD98-7C9F3C05CFF5}" dt="2023-02-28T14:18:57.968" v="60"/>
          <ac:spMkLst>
            <pc:docMk/>
            <pc:sldMk cId="3334634775" sldId="264"/>
            <ac:spMk id="3" creationId="{EFBDE268-6E6B-4C81-EFC0-7237C19C3473}"/>
          </ac:spMkLst>
        </pc:spChg>
        <pc:spChg chg="add del mod">
          <ac:chgData name="Thuvarahgan Rathakrishna" userId="S::bt22061@qmul.ac.uk::e37269ac-137f-445e-b4a6-36326307b9eb" providerId="AD" clId="Web-{408E38B4-B0DC-4151-BD98-7C9F3C05CFF5}" dt="2023-02-28T14:19:01.203" v="61"/>
          <ac:spMkLst>
            <pc:docMk/>
            <pc:sldMk cId="3334634775" sldId="264"/>
            <ac:spMk id="6" creationId="{5F241CA4-9AF9-B13D-F9D5-4E2A69D16EDF}"/>
          </ac:spMkLst>
        </pc:spChg>
        <pc:picChg chg="add mod">
          <ac:chgData name="Thuvarahgan Rathakrishna" userId="S::bt22061@qmul.ac.uk::e37269ac-137f-445e-b4a6-36326307b9eb" providerId="AD" clId="Web-{408E38B4-B0DC-4151-BD98-7C9F3C05CFF5}" dt="2023-02-28T14:19:18.360" v="64" actId="1076"/>
          <ac:picMkLst>
            <pc:docMk/>
            <pc:sldMk cId="3334634775" sldId="264"/>
            <ac:picMk id="4" creationId="{1FFA9CF9-82B8-7F97-EC0A-8312EFC0F7F2}"/>
          </ac:picMkLst>
        </pc:picChg>
      </pc:sldChg>
      <pc:sldChg chg="modSp">
        <pc:chgData name="Thuvarahgan Rathakrishna" userId="S::bt22061@qmul.ac.uk::e37269ac-137f-445e-b4a6-36326307b9eb" providerId="AD" clId="Web-{408E38B4-B0DC-4151-BD98-7C9F3C05CFF5}" dt="2023-02-28T14:22:47.702" v="96"/>
        <pc:sldMkLst>
          <pc:docMk/>
          <pc:sldMk cId="2769098292" sldId="265"/>
        </pc:sldMkLst>
        <pc:spChg chg="mod">
          <ac:chgData name="Thuvarahgan Rathakrishna" userId="S::bt22061@qmul.ac.uk::e37269ac-137f-445e-b4a6-36326307b9eb" providerId="AD" clId="Web-{408E38B4-B0DC-4151-BD98-7C9F3C05CFF5}" dt="2023-02-28T14:22:47.702" v="96"/>
          <ac:spMkLst>
            <pc:docMk/>
            <pc:sldMk cId="2769098292" sldId="265"/>
            <ac:spMk id="2" creationId="{4BC25956-C06D-DE9E-344E-05092BD9DA9F}"/>
          </ac:spMkLst>
        </pc:spChg>
      </pc:sldChg>
      <pc:sldChg chg="modSp">
        <pc:chgData name="Thuvarahgan Rathakrishna" userId="S::bt22061@qmul.ac.uk::e37269ac-137f-445e-b4a6-36326307b9eb" providerId="AD" clId="Web-{408E38B4-B0DC-4151-BD98-7C9F3C05CFF5}" dt="2023-02-28T14:22:22.825" v="92"/>
        <pc:sldMkLst>
          <pc:docMk/>
          <pc:sldMk cId="368947908" sldId="266"/>
        </pc:sldMkLst>
        <pc:spChg chg="mod">
          <ac:chgData name="Thuvarahgan Rathakrishna" userId="S::bt22061@qmul.ac.uk::e37269ac-137f-445e-b4a6-36326307b9eb" providerId="AD" clId="Web-{408E38B4-B0DC-4151-BD98-7C9F3C05CFF5}" dt="2023-02-28T14:22:22.825" v="92"/>
          <ac:spMkLst>
            <pc:docMk/>
            <pc:sldMk cId="368947908" sldId="266"/>
            <ac:spMk id="2" creationId="{A67BDEB4-AF02-0571-C83F-77571E6F41B4}"/>
          </ac:spMkLst>
        </pc:spChg>
      </pc:sldChg>
      <pc:sldChg chg="modSp">
        <pc:chgData name="Thuvarahgan Rathakrishna" userId="S::bt22061@qmul.ac.uk::e37269ac-137f-445e-b4a6-36326307b9eb" providerId="AD" clId="Web-{408E38B4-B0DC-4151-BD98-7C9F3C05CFF5}" dt="2023-02-28T14:22:28.825" v="93"/>
        <pc:sldMkLst>
          <pc:docMk/>
          <pc:sldMk cId="3041762325" sldId="267"/>
        </pc:sldMkLst>
        <pc:spChg chg="mod">
          <ac:chgData name="Thuvarahgan Rathakrishna" userId="S::bt22061@qmul.ac.uk::e37269ac-137f-445e-b4a6-36326307b9eb" providerId="AD" clId="Web-{408E38B4-B0DC-4151-BD98-7C9F3C05CFF5}" dt="2023-02-28T14:22:28.825" v="93"/>
          <ac:spMkLst>
            <pc:docMk/>
            <pc:sldMk cId="3041762325" sldId="267"/>
            <ac:spMk id="2" creationId="{EA199804-F403-62D4-B2ED-53872C511880}"/>
          </ac:spMkLst>
        </pc:spChg>
      </pc:sldChg>
      <pc:sldChg chg="addSp delSp modSp">
        <pc:chgData name="Thuvarahgan Rathakrishna" userId="S::bt22061@qmul.ac.uk::e37269ac-137f-445e-b4a6-36326307b9eb" providerId="AD" clId="Web-{408E38B4-B0DC-4151-BD98-7C9F3C05CFF5}" dt="2023-02-28T14:22:43.170" v="95"/>
        <pc:sldMkLst>
          <pc:docMk/>
          <pc:sldMk cId="2983258879" sldId="268"/>
        </pc:sldMkLst>
        <pc:spChg chg="mod">
          <ac:chgData name="Thuvarahgan Rathakrishna" userId="S::bt22061@qmul.ac.uk::e37269ac-137f-445e-b4a6-36326307b9eb" providerId="AD" clId="Web-{408E38B4-B0DC-4151-BD98-7C9F3C05CFF5}" dt="2023-02-28T14:22:43.170" v="95"/>
          <ac:spMkLst>
            <pc:docMk/>
            <pc:sldMk cId="2983258879" sldId="268"/>
            <ac:spMk id="2" creationId="{0D532D68-0252-59E6-5D24-F4F15A8A889B}"/>
          </ac:spMkLst>
        </pc:spChg>
        <pc:spChg chg="del">
          <ac:chgData name="Thuvarahgan Rathakrishna" userId="S::bt22061@qmul.ac.uk::e37269ac-137f-445e-b4a6-36326307b9eb" providerId="AD" clId="Web-{408E38B4-B0DC-4151-BD98-7C9F3C05CFF5}" dt="2023-02-28T14:10:16.138" v="36"/>
          <ac:spMkLst>
            <pc:docMk/>
            <pc:sldMk cId="2983258879" sldId="268"/>
            <ac:spMk id="4" creationId="{EC106393-20C2-F4C1-069D-9661F6A2C7CC}"/>
          </ac:spMkLst>
        </pc:spChg>
        <pc:spChg chg="add mod">
          <ac:chgData name="Thuvarahgan Rathakrishna" userId="S::bt22061@qmul.ac.uk::e37269ac-137f-445e-b4a6-36326307b9eb" providerId="AD" clId="Web-{408E38B4-B0DC-4151-BD98-7C9F3C05CFF5}" dt="2023-02-28T14:19:50.612" v="87" actId="1076"/>
          <ac:spMkLst>
            <pc:docMk/>
            <pc:sldMk cId="2983258879" sldId="268"/>
            <ac:spMk id="6" creationId="{DBC9CA8A-9147-E985-E734-6B19712E314D}"/>
          </ac:spMkLst>
        </pc:spChg>
        <pc:picChg chg="add del mod modCrop">
          <ac:chgData name="Thuvarahgan Rathakrishna" userId="S::bt22061@qmul.ac.uk::e37269ac-137f-445e-b4a6-36326307b9eb" providerId="AD" clId="Web-{408E38B4-B0DC-4151-BD98-7C9F3C05CFF5}" dt="2023-02-28T14:18:36.936" v="55"/>
          <ac:picMkLst>
            <pc:docMk/>
            <pc:sldMk cId="2983258879" sldId="268"/>
            <ac:picMk id="3" creationId="{27D2B428-61B5-E67B-82C2-3FF6F4C5E4BB}"/>
          </ac:picMkLst>
        </pc:picChg>
        <pc:picChg chg="add del mod">
          <ac:chgData name="Thuvarahgan Rathakrishna" userId="S::bt22061@qmul.ac.uk::e37269ac-137f-445e-b4a6-36326307b9eb" providerId="AD" clId="Web-{408E38B4-B0DC-4151-BD98-7C9F3C05CFF5}" dt="2023-02-28T14:18:50.577" v="58"/>
          <ac:picMkLst>
            <pc:docMk/>
            <pc:sldMk cId="2983258879" sldId="268"/>
            <ac:picMk id="5" creationId="{5F82CF48-A84D-1207-E2B4-EB0EE9BFD382}"/>
          </ac:picMkLst>
        </pc:picChg>
      </pc:sldChg>
      <pc:sldChg chg="modSp">
        <pc:chgData name="Thuvarahgan Rathakrishna" userId="S::bt22061@qmul.ac.uk::e37269ac-137f-445e-b4a6-36326307b9eb" providerId="AD" clId="Web-{408E38B4-B0DC-4151-BD98-7C9F3C05CFF5}" dt="2023-02-28T14:21:23.212" v="88"/>
        <pc:sldMkLst>
          <pc:docMk/>
          <pc:sldMk cId="1499261324" sldId="269"/>
        </pc:sldMkLst>
        <pc:spChg chg="mod">
          <ac:chgData name="Thuvarahgan Rathakrishna" userId="S::bt22061@qmul.ac.uk::e37269ac-137f-445e-b4a6-36326307b9eb" providerId="AD" clId="Web-{408E38B4-B0DC-4151-BD98-7C9F3C05CFF5}" dt="2023-02-28T14:21:23.212" v="88"/>
          <ac:spMkLst>
            <pc:docMk/>
            <pc:sldMk cId="1499261324" sldId="269"/>
            <ac:spMk id="2" creationId="{4B44C28E-D8C8-D267-52EA-6ED6F8B38049}"/>
          </ac:spMkLst>
        </pc:spChg>
      </pc:sldChg>
    </pc:docChg>
  </pc:docChgLst>
  <pc:docChgLst>
    <pc:chgData name="Thuvarahgan Rathakrishna" userId="S::bt22061@qmul.ac.uk::e37269ac-137f-445e-b4a6-36326307b9eb" providerId="AD" clId="Web-{0C423D28-1C02-4E30-A7E0-6CBC8E9031DB}"/>
    <pc:docChg chg="modSld">
      <pc:chgData name="Thuvarahgan Rathakrishna" userId="S::bt22061@qmul.ac.uk::e37269ac-137f-445e-b4a6-36326307b9eb" providerId="AD" clId="Web-{0C423D28-1C02-4E30-A7E0-6CBC8E9031DB}" dt="2023-03-03T11:55:58.804" v="10"/>
      <pc:docMkLst>
        <pc:docMk/>
      </pc:docMkLst>
      <pc:sldChg chg="modSp">
        <pc:chgData name="Thuvarahgan Rathakrishna" userId="S::bt22061@qmul.ac.uk::e37269ac-137f-445e-b4a6-36326307b9eb" providerId="AD" clId="Web-{0C423D28-1C02-4E30-A7E0-6CBC8E9031DB}" dt="2023-03-03T11:46:00.984" v="0" actId="20577"/>
        <pc:sldMkLst>
          <pc:docMk/>
          <pc:sldMk cId="3041762325" sldId="267"/>
        </pc:sldMkLst>
        <pc:spChg chg="mod">
          <ac:chgData name="Thuvarahgan Rathakrishna" userId="S::bt22061@qmul.ac.uk::e37269ac-137f-445e-b4a6-36326307b9eb" providerId="AD" clId="Web-{0C423D28-1C02-4E30-A7E0-6CBC8E9031DB}" dt="2023-03-03T11:46:00.984" v="0" actId="20577"/>
          <ac:spMkLst>
            <pc:docMk/>
            <pc:sldMk cId="3041762325" sldId="267"/>
            <ac:spMk id="31" creationId="{9BC25ED7-B6A2-BF0F-DB65-9A251E74C502}"/>
          </ac:spMkLst>
        </pc:spChg>
      </pc:sldChg>
      <pc:sldChg chg="delSp modSp">
        <pc:chgData name="Thuvarahgan Rathakrishna" userId="S::bt22061@qmul.ac.uk::e37269ac-137f-445e-b4a6-36326307b9eb" providerId="AD" clId="Web-{0C423D28-1C02-4E30-A7E0-6CBC8E9031DB}" dt="2023-03-03T11:55:58.804" v="10"/>
        <pc:sldMkLst>
          <pc:docMk/>
          <pc:sldMk cId="3018209522" sldId="284"/>
        </pc:sldMkLst>
        <pc:spChg chg="del mod">
          <ac:chgData name="Thuvarahgan Rathakrishna" userId="S::bt22061@qmul.ac.uk::e37269ac-137f-445e-b4a6-36326307b9eb" providerId="AD" clId="Web-{0C423D28-1C02-4E30-A7E0-6CBC8E9031DB}" dt="2023-03-03T11:55:44.647" v="8"/>
          <ac:spMkLst>
            <pc:docMk/>
            <pc:sldMk cId="3018209522" sldId="284"/>
            <ac:spMk id="5" creationId="{32483901-E408-E81B-E5B0-1D0565AF91C3}"/>
          </ac:spMkLst>
        </pc:spChg>
        <pc:spChg chg="del mod topLvl">
          <ac:chgData name="Thuvarahgan Rathakrishna" userId="S::bt22061@qmul.ac.uk::e37269ac-137f-445e-b4a6-36326307b9eb" providerId="AD" clId="Web-{0C423D28-1C02-4E30-A7E0-6CBC8E9031DB}" dt="2023-03-03T11:55:22.537" v="3"/>
          <ac:spMkLst>
            <pc:docMk/>
            <pc:sldMk cId="3018209522" sldId="284"/>
            <ac:spMk id="14" creationId="{F8D4C7C1-7E09-60CD-F64C-5D1B99684B46}"/>
          </ac:spMkLst>
        </pc:spChg>
        <pc:grpChg chg="del">
          <ac:chgData name="Thuvarahgan Rathakrishna" userId="S::bt22061@qmul.ac.uk::e37269ac-137f-445e-b4a6-36326307b9eb" providerId="AD" clId="Web-{0C423D28-1C02-4E30-A7E0-6CBC8E9031DB}" dt="2023-03-03T11:55:22.537" v="3"/>
          <ac:grpSpMkLst>
            <pc:docMk/>
            <pc:sldMk cId="3018209522" sldId="284"/>
            <ac:grpSpMk id="16" creationId="{75143DA4-89EE-7E13-9170-35F4655794B3}"/>
          </ac:grpSpMkLst>
        </pc:grpChg>
        <pc:grpChg chg="del">
          <ac:chgData name="Thuvarahgan Rathakrishna" userId="S::bt22061@qmul.ac.uk::e37269ac-137f-445e-b4a6-36326307b9eb" providerId="AD" clId="Web-{0C423D28-1C02-4E30-A7E0-6CBC8E9031DB}" dt="2023-03-03T11:55:35.037" v="5"/>
          <ac:grpSpMkLst>
            <pc:docMk/>
            <pc:sldMk cId="3018209522" sldId="284"/>
            <ac:grpSpMk id="29" creationId="{A7DF0B97-18FE-5B12-354A-DD47E14F8BCC}"/>
          </ac:grpSpMkLst>
        </pc:grpChg>
        <pc:grpChg chg="del">
          <ac:chgData name="Thuvarahgan Rathakrishna" userId="S::bt22061@qmul.ac.uk::e37269ac-137f-445e-b4a6-36326307b9eb" providerId="AD" clId="Web-{0C423D28-1C02-4E30-A7E0-6CBC8E9031DB}" dt="2023-03-03T11:55:49.679" v="9"/>
          <ac:grpSpMkLst>
            <pc:docMk/>
            <pc:sldMk cId="3018209522" sldId="284"/>
            <ac:grpSpMk id="32" creationId="{3F500D0D-88A2-CED8-B187-F399C3C1689C}"/>
          </ac:grpSpMkLst>
        </pc:grpChg>
        <pc:grpChg chg="del">
          <ac:chgData name="Thuvarahgan Rathakrishna" userId="S::bt22061@qmul.ac.uk::e37269ac-137f-445e-b4a6-36326307b9eb" providerId="AD" clId="Web-{0C423D28-1C02-4E30-A7E0-6CBC8E9031DB}" dt="2023-03-03T11:55:23.849" v="4"/>
          <ac:grpSpMkLst>
            <pc:docMk/>
            <pc:sldMk cId="3018209522" sldId="284"/>
            <ac:grpSpMk id="35" creationId="{8B35E9BF-9BF9-8DAB-6655-AC09BF1C0C04}"/>
          </ac:grpSpMkLst>
        </pc:grpChg>
        <pc:picChg chg="del topLvl">
          <ac:chgData name="Thuvarahgan Rathakrishna" userId="S::bt22061@qmul.ac.uk::e37269ac-137f-445e-b4a6-36326307b9eb" providerId="AD" clId="Web-{0C423D28-1C02-4E30-A7E0-6CBC8E9031DB}" dt="2023-03-03T11:55:58.804" v="10"/>
          <ac:picMkLst>
            <pc:docMk/>
            <pc:sldMk cId="3018209522" sldId="284"/>
            <ac:picMk id="15" creationId="{757AE51C-6CDB-0864-60C1-C2DFA0C17C02}"/>
          </ac:picMkLst>
        </pc:picChg>
      </pc:sldChg>
    </pc:docChg>
  </pc:docChgLst>
  <pc:docChgLst>
    <pc:chgData name="Thuvarahgan Rathakrishna" userId="S::bt22061@qmul.ac.uk::e37269ac-137f-445e-b4a6-36326307b9eb" providerId="AD" clId="Web-{3EA4E3D1-0D40-4342-841E-0910E2C1A1D5}"/>
    <pc:docChg chg="sldOrd">
      <pc:chgData name="Thuvarahgan Rathakrishna" userId="S::bt22061@qmul.ac.uk::e37269ac-137f-445e-b4a6-36326307b9eb" providerId="AD" clId="Web-{3EA4E3D1-0D40-4342-841E-0910E2C1A1D5}" dt="2023-03-01T16:54:04.417" v="0"/>
      <pc:docMkLst>
        <pc:docMk/>
      </pc:docMkLst>
      <pc:sldChg chg="ord">
        <pc:chgData name="Thuvarahgan Rathakrishna" userId="S::bt22061@qmul.ac.uk::e37269ac-137f-445e-b4a6-36326307b9eb" providerId="AD" clId="Web-{3EA4E3D1-0D40-4342-841E-0910E2C1A1D5}" dt="2023-03-01T16:54:04.417" v="0"/>
        <pc:sldMkLst>
          <pc:docMk/>
          <pc:sldMk cId="3017694422" sldId="281"/>
        </pc:sldMkLst>
      </pc:sldChg>
    </pc:docChg>
  </pc:docChgLst>
  <pc:docChgLst>
    <pc:chgData name="David Babatunde Olufotebi" userId="S::bt211031@qmul.ac.uk::ab62bbd4-3d67-4619-8117-b96067ef9aa1" providerId="AD" clId="Web-{3EF30193-91A8-1EB8-8539-57A573D95C78}"/>
    <pc:docChg chg="addSld modSld">
      <pc:chgData name="David Babatunde Olufotebi" userId="S::bt211031@qmul.ac.uk::ab62bbd4-3d67-4619-8117-b96067ef9aa1" providerId="AD" clId="Web-{3EF30193-91A8-1EB8-8539-57A573D95C78}" dt="2023-03-01T22:58:51.589" v="625"/>
      <pc:docMkLst>
        <pc:docMk/>
      </pc:docMkLst>
      <pc:sldChg chg="modNotes">
        <pc:chgData name="David Babatunde Olufotebi" userId="S::bt211031@qmul.ac.uk::ab62bbd4-3d67-4619-8117-b96067ef9aa1" providerId="AD" clId="Web-{3EF30193-91A8-1EB8-8539-57A573D95C78}" dt="2023-03-01T22:29:32.863" v="113"/>
        <pc:sldMkLst>
          <pc:docMk/>
          <pc:sldMk cId="368947908" sldId="266"/>
        </pc:sldMkLst>
      </pc:sldChg>
      <pc:sldChg chg="modSp modNotes">
        <pc:chgData name="David Babatunde Olufotebi" userId="S::bt211031@qmul.ac.uk::ab62bbd4-3d67-4619-8117-b96067ef9aa1" providerId="AD" clId="Web-{3EF30193-91A8-1EB8-8539-57A573D95C78}" dt="2023-03-01T22:52:20.703" v="519" actId="1076"/>
        <pc:sldMkLst>
          <pc:docMk/>
          <pc:sldMk cId="3041762325" sldId="267"/>
        </pc:sldMkLst>
        <pc:picChg chg="mod">
          <ac:chgData name="David Babatunde Olufotebi" userId="S::bt211031@qmul.ac.uk::ab62bbd4-3d67-4619-8117-b96067ef9aa1" providerId="AD" clId="Web-{3EF30193-91A8-1EB8-8539-57A573D95C78}" dt="2023-03-01T22:52:20.703" v="519" actId="1076"/>
          <ac:picMkLst>
            <pc:docMk/>
            <pc:sldMk cId="3041762325" sldId="267"/>
            <ac:picMk id="3" creationId="{5FA79384-C36B-7D38-90E2-427D5DFAB6AF}"/>
          </ac:picMkLst>
        </pc:picChg>
        <pc:picChg chg="mod">
          <ac:chgData name="David Babatunde Olufotebi" userId="S::bt211031@qmul.ac.uk::ab62bbd4-3d67-4619-8117-b96067ef9aa1" providerId="AD" clId="Web-{3EF30193-91A8-1EB8-8539-57A573D95C78}" dt="2023-03-01T22:38:33.928" v="261" actId="1076"/>
          <ac:picMkLst>
            <pc:docMk/>
            <pc:sldMk cId="3041762325" sldId="267"/>
            <ac:picMk id="5" creationId="{AC91BF3B-3C32-1D6D-B97C-EE6579DF5F58}"/>
          </ac:picMkLst>
        </pc:picChg>
        <pc:picChg chg="mod">
          <ac:chgData name="David Babatunde Olufotebi" userId="S::bt211031@qmul.ac.uk::ab62bbd4-3d67-4619-8117-b96067ef9aa1" providerId="AD" clId="Web-{3EF30193-91A8-1EB8-8539-57A573D95C78}" dt="2023-03-01T22:52:09.608" v="516" actId="1076"/>
          <ac:picMkLst>
            <pc:docMk/>
            <pc:sldMk cId="3041762325" sldId="267"/>
            <ac:picMk id="6" creationId="{C5D23774-1E34-E602-76B2-5BE9AF7B7FFB}"/>
          </ac:picMkLst>
        </pc:picChg>
        <pc:picChg chg="mod">
          <ac:chgData name="David Babatunde Olufotebi" userId="S::bt211031@qmul.ac.uk::ab62bbd4-3d67-4619-8117-b96067ef9aa1" providerId="AD" clId="Web-{3EF30193-91A8-1EB8-8539-57A573D95C78}" dt="2023-03-01T22:52:05.983" v="515" actId="1076"/>
          <ac:picMkLst>
            <pc:docMk/>
            <pc:sldMk cId="3041762325" sldId="267"/>
            <ac:picMk id="13" creationId="{FAA75EA6-646E-6FB9-455B-0943EAB6B587}"/>
          </ac:picMkLst>
        </pc:picChg>
      </pc:sldChg>
      <pc:sldChg chg="modSp addAnim modAnim modNotes">
        <pc:chgData name="David Babatunde Olufotebi" userId="S::bt211031@qmul.ac.uk::ab62bbd4-3d67-4619-8117-b96067ef9aa1" providerId="AD" clId="Web-{3EF30193-91A8-1EB8-8539-57A573D95C78}" dt="2023-03-01T22:57:06.268" v="595"/>
        <pc:sldMkLst>
          <pc:docMk/>
          <pc:sldMk cId="3018209522" sldId="284"/>
        </pc:sldMkLst>
        <pc:picChg chg="mod">
          <ac:chgData name="David Babatunde Olufotebi" userId="S::bt211031@qmul.ac.uk::ab62bbd4-3d67-4619-8117-b96067ef9aa1" providerId="AD" clId="Web-{3EF30193-91A8-1EB8-8539-57A573D95C78}" dt="2023-03-01T22:51:34.262" v="509" actId="1076"/>
          <ac:picMkLst>
            <pc:docMk/>
            <pc:sldMk cId="3018209522" sldId="284"/>
            <ac:picMk id="7" creationId="{B9E388D5-9387-4D9B-5CCB-EC4FAE0BFF07}"/>
          </ac:picMkLst>
        </pc:picChg>
        <pc:picChg chg="mod">
          <ac:chgData name="David Babatunde Olufotebi" userId="S::bt211031@qmul.ac.uk::ab62bbd4-3d67-4619-8117-b96067ef9aa1" providerId="AD" clId="Web-{3EF30193-91A8-1EB8-8539-57A573D95C78}" dt="2023-03-01T22:30:50.118" v="123" actId="14100"/>
          <ac:picMkLst>
            <pc:docMk/>
            <pc:sldMk cId="3018209522" sldId="284"/>
            <ac:picMk id="11" creationId="{3D49F39D-1CFA-D70E-FE51-578B62BF5F76}"/>
          </ac:picMkLst>
        </pc:picChg>
        <pc:picChg chg="mod">
          <ac:chgData name="David Babatunde Olufotebi" userId="S::bt211031@qmul.ac.uk::ab62bbd4-3d67-4619-8117-b96067ef9aa1" providerId="AD" clId="Web-{3EF30193-91A8-1EB8-8539-57A573D95C78}" dt="2023-03-01T22:30:15.975" v="115" actId="1076"/>
          <ac:picMkLst>
            <pc:docMk/>
            <pc:sldMk cId="3018209522" sldId="284"/>
            <ac:picMk id="12" creationId="{FF22D52D-FD74-5BFE-E4BB-8948227218CD}"/>
          </ac:picMkLst>
        </pc:picChg>
      </pc:sldChg>
      <pc:sldChg chg="addSp delSp modSp add replId delAnim modNotes">
        <pc:chgData name="David Babatunde Olufotebi" userId="S::bt211031@qmul.ac.uk::ab62bbd4-3d67-4619-8117-b96067ef9aa1" providerId="AD" clId="Web-{3EF30193-91A8-1EB8-8539-57A573D95C78}" dt="2023-03-01T22:58:51.589" v="625"/>
        <pc:sldMkLst>
          <pc:docMk/>
          <pc:sldMk cId="208944415" sldId="288"/>
        </pc:sldMkLst>
        <pc:spChg chg="mod">
          <ac:chgData name="David Babatunde Olufotebi" userId="S::bt211031@qmul.ac.uk::ab62bbd4-3d67-4619-8117-b96067ef9aa1" providerId="AD" clId="Web-{3EF30193-91A8-1EB8-8539-57A573D95C78}" dt="2023-03-01T22:58:08.539" v="618" actId="20577"/>
          <ac:spMkLst>
            <pc:docMk/>
            <pc:sldMk cId="208944415" sldId="288"/>
            <ac:spMk id="2" creationId="{EA199804-F403-62D4-B2ED-53872C511880}"/>
          </ac:spMkLst>
        </pc:spChg>
        <pc:spChg chg="add del mod">
          <ac:chgData name="David Babatunde Olufotebi" userId="S::bt211031@qmul.ac.uk::ab62bbd4-3d67-4619-8117-b96067ef9aa1" providerId="AD" clId="Web-{3EF30193-91A8-1EB8-8539-57A573D95C78}" dt="2023-03-01T22:58:24.524" v="622"/>
          <ac:spMkLst>
            <pc:docMk/>
            <pc:sldMk cId="208944415" sldId="288"/>
            <ac:spMk id="4" creationId="{303E1516-E193-2578-CB88-C1F7F8C5AA57}"/>
          </ac:spMkLst>
        </pc:spChg>
        <pc:picChg chg="del">
          <ac:chgData name="David Babatunde Olufotebi" userId="S::bt211031@qmul.ac.uk::ab62bbd4-3d67-4619-8117-b96067ef9aa1" providerId="AD" clId="Web-{3EF30193-91A8-1EB8-8539-57A573D95C78}" dt="2023-03-01T22:58:12.617" v="619"/>
          <ac:picMkLst>
            <pc:docMk/>
            <pc:sldMk cId="208944415" sldId="288"/>
            <ac:picMk id="7" creationId="{B9E388D5-9387-4D9B-5CCB-EC4FAE0BFF07}"/>
          </ac:picMkLst>
        </pc:picChg>
        <pc:picChg chg="del">
          <ac:chgData name="David Babatunde Olufotebi" userId="S::bt211031@qmul.ac.uk::ab62bbd4-3d67-4619-8117-b96067ef9aa1" providerId="AD" clId="Web-{3EF30193-91A8-1EB8-8539-57A573D95C78}" dt="2023-03-01T22:58:20.212" v="621"/>
          <ac:picMkLst>
            <pc:docMk/>
            <pc:sldMk cId="208944415" sldId="288"/>
            <ac:picMk id="11" creationId="{3D49F39D-1CFA-D70E-FE51-578B62BF5F76}"/>
          </ac:picMkLst>
        </pc:picChg>
        <pc:picChg chg="del">
          <ac:chgData name="David Babatunde Olufotebi" userId="S::bt211031@qmul.ac.uk::ab62bbd4-3d67-4619-8117-b96067ef9aa1" providerId="AD" clId="Web-{3EF30193-91A8-1EB8-8539-57A573D95C78}" dt="2023-03-01T22:58:13.993" v="620"/>
          <ac:picMkLst>
            <pc:docMk/>
            <pc:sldMk cId="208944415" sldId="288"/>
            <ac:picMk id="12" creationId="{FF22D52D-FD74-5BFE-E4BB-8948227218CD}"/>
          </ac:picMkLst>
        </pc:picChg>
      </pc:sldChg>
    </pc:docChg>
  </pc:docChgLst>
  <pc:docChgLst>
    <pc:chgData name="Thuvarahgan Rathakrishna" userId="S::bt22061@qmul.ac.uk::e37269ac-137f-445e-b4a6-36326307b9eb" providerId="AD" clId="Web-{678C73C8-3AF0-498D-9428-B4FF83D024E3}"/>
    <pc:docChg chg="addSld modSld">
      <pc:chgData name="Thuvarahgan Rathakrishna" userId="S::bt22061@qmul.ac.uk::e37269ac-137f-445e-b4a6-36326307b9eb" providerId="AD" clId="Web-{678C73C8-3AF0-498D-9428-B4FF83D024E3}" dt="2023-02-28T11:59:07.704" v="384" actId="20577"/>
      <pc:docMkLst>
        <pc:docMk/>
      </pc:docMkLst>
      <pc:sldChg chg="modSp">
        <pc:chgData name="Thuvarahgan Rathakrishna" userId="S::bt22061@qmul.ac.uk::e37269ac-137f-445e-b4a6-36326307b9eb" providerId="AD" clId="Web-{678C73C8-3AF0-498D-9428-B4FF83D024E3}" dt="2023-02-28T11:15:34.887" v="261" actId="20577"/>
        <pc:sldMkLst>
          <pc:docMk/>
          <pc:sldMk cId="3346394726" sldId="258"/>
        </pc:sldMkLst>
        <pc:spChg chg="mod">
          <ac:chgData name="Thuvarahgan Rathakrishna" userId="S::bt22061@qmul.ac.uk::e37269ac-137f-445e-b4a6-36326307b9eb" providerId="AD" clId="Web-{678C73C8-3AF0-498D-9428-B4FF83D024E3}" dt="2023-02-28T11:15:34.887" v="261" actId="20577"/>
          <ac:spMkLst>
            <pc:docMk/>
            <pc:sldMk cId="3346394726" sldId="258"/>
            <ac:spMk id="3" creationId="{1F14745D-906F-7A0A-8E21-5C7F029CC0DD}"/>
          </ac:spMkLst>
        </pc:spChg>
      </pc:sldChg>
      <pc:sldChg chg="addSp modSp modNotes">
        <pc:chgData name="Thuvarahgan Rathakrishna" userId="S::bt22061@qmul.ac.uk::e37269ac-137f-445e-b4a6-36326307b9eb" providerId="AD" clId="Web-{678C73C8-3AF0-498D-9428-B4FF83D024E3}" dt="2023-02-28T11:31:54.690" v="268" actId="1076"/>
        <pc:sldMkLst>
          <pc:docMk/>
          <pc:sldMk cId="4180700533" sldId="260"/>
        </pc:sldMkLst>
        <pc:picChg chg="add mod">
          <ac:chgData name="Thuvarahgan Rathakrishna" userId="S::bt22061@qmul.ac.uk::e37269ac-137f-445e-b4a6-36326307b9eb" providerId="AD" clId="Web-{678C73C8-3AF0-498D-9428-B4FF83D024E3}" dt="2023-02-28T11:31:54.690" v="268" actId="1076"/>
          <ac:picMkLst>
            <pc:docMk/>
            <pc:sldMk cId="4180700533" sldId="260"/>
            <ac:picMk id="3" creationId="{F6263328-DBC0-CD39-EE8D-6C98028B28D7}"/>
          </ac:picMkLst>
        </pc:picChg>
      </pc:sldChg>
      <pc:sldChg chg="addSp delSp modSp new">
        <pc:chgData name="Thuvarahgan Rathakrishna" userId="S::bt22061@qmul.ac.uk::e37269ac-137f-445e-b4a6-36326307b9eb" providerId="AD" clId="Web-{678C73C8-3AF0-498D-9428-B4FF83D024E3}" dt="2023-02-28T11:37:55.252" v="329" actId="1076"/>
        <pc:sldMkLst>
          <pc:docMk/>
          <pc:sldMk cId="2983258879" sldId="268"/>
        </pc:sldMkLst>
        <pc:spChg chg="mod">
          <ac:chgData name="Thuvarahgan Rathakrishna" userId="S::bt22061@qmul.ac.uk::e37269ac-137f-445e-b4a6-36326307b9eb" providerId="AD" clId="Web-{678C73C8-3AF0-498D-9428-B4FF83D024E3}" dt="2023-02-28T11:32:53.539" v="294"/>
          <ac:spMkLst>
            <pc:docMk/>
            <pc:sldMk cId="2983258879" sldId="268"/>
            <ac:spMk id="2" creationId="{0D532D68-0252-59E6-5D24-F4F15A8A889B}"/>
          </ac:spMkLst>
        </pc:spChg>
        <pc:spChg chg="del">
          <ac:chgData name="Thuvarahgan Rathakrishna" userId="S::bt22061@qmul.ac.uk::e37269ac-137f-445e-b4a6-36326307b9eb" providerId="AD" clId="Web-{678C73C8-3AF0-498D-9428-B4FF83D024E3}" dt="2023-02-28T11:33:01.899" v="295"/>
          <ac:spMkLst>
            <pc:docMk/>
            <pc:sldMk cId="2983258879" sldId="268"/>
            <ac:spMk id="3" creationId="{4773D8C9-4EF0-E832-79D0-ABB9EAEB6807}"/>
          </ac:spMkLst>
        </pc:spChg>
        <pc:spChg chg="add mod">
          <ac:chgData name="Thuvarahgan Rathakrishna" userId="S::bt22061@qmul.ac.uk::e37269ac-137f-445e-b4a6-36326307b9eb" providerId="AD" clId="Web-{678C73C8-3AF0-498D-9428-B4FF83D024E3}" dt="2023-02-28T11:37:55.252" v="329" actId="1076"/>
          <ac:spMkLst>
            <pc:docMk/>
            <pc:sldMk cId="2983258879" sldId="268"/>
            <ac:spMk id="4" creationId="{EC106393-20C2-F4C1-069D-9661F6A2C7CC}"/>
          </ac:spMkLst>
        </pc:spChg>
      </pc:sldChg>
      <pc:sldChg chg="modSp new">
        <pc:chgData name="Thuvarahgan Rathakrishna" userId="S::bt22061@qmul.ac.uk::e37269ac-137f-445e-b4a6-36326307b9eb" providerId="AD" clId="Web-{678C73C8-3AF0-498D-9428-B4FF83D024E3}" dt="2023-02-28T11:59:07.704" v="384" actId="20577"/>
        <pc:sldMkLst>
          <pc:docMk/>
          <pc:sldMk cId="1499261324" sldId="269"/>
        </pc:sldMkLst>
        <pc:spChg chg="mod">
          <ac:chgData name="Thuvarahgan Rathakrishna" userId="S::bt22061@qmul.ac.uk::e37269ac-137f-445e-b4a6-36326307b9eb" providerId="AD" clId="Web-{678C73C8-3AF0-498D-9428-B4FF83D024E3}" dt="2023-02-28T11:58:41.124" v="348" actId="20577"/>
          <ac:spMkLst>
            <pc:docMk/>
            <pc:sldMk cId="1499261324" sldId="269"/>
            <ac:spMk id="2" creationId="{4B44C28E-D8C8-D267-52EA-6ED6F8B38049}"/>
          </ac:spMkLst>
        </pc:spChg>
        <pc:spChg chg="mod">
          <ac:chgData name="Thuvarahgan Rathakrishna" userId="S::bt22061@qmul.ac.uk::e37269ac-137f-445e-b4a6-36326307b9eb" providerId="AD" clId="Web-{678C73C8-3AF0-498D-9428-B4FF83D024E3}" dt="2023-02-28T11:59:07.704" v="384" actId="20577"/>
          <ac:spMkLst>
            <pc:docMk/>
            <pc:sldMk cId="1499261324" sldId="269"/>
            <ac:spMk id="3" creationId="{265A2BD5-74E8-EF07-668A-77D2931231DF}"/>
          </ac:spMkLst>
        </pc:spChg>
      </pc:sldChg>
    </pc:docChg>
  </pc:docChgLst>
  <pc:docChgLst>
    <pc:chgData name="Marta Delfino" userId="S::bt22043@qmul.ac.uk::c358dea2-ff4b-4fa0-9221-344dd7a0a510" providerId="AD" clId="Web-{7EA00D86-7FC6-46B3-B8DC-6F301C20E4CB}"/>
    <pc:docChg chg="addSld">
      <pc:chgData name="Marta Delfino" userId="S::bt22043@qmul.ac.uk::c358dea2-ff4b-4fa0-9221-344dd7a0a510" providerId="AD" clId="Web-{7EA00D86-7FC6-46B3-B8DC-6F301C20E4CB}" dt="2023-02-27T17:47:12.426" v="0"/>
      <pc:docMkLst>
        <pc:docMk/>
      </pc:docMkLst>
      <pc:sldChg chg="new">
        <pc:chgData name="Marta Delfino" userId="S::bt22043@qmul.ac.uk::c358dea2-ff4b-4fa0-9221-344dd7a0a510" providerId="AD" clId="Web-{7EA00D86-7FC6-46B3-B8DC-6F301C20E4CB}" dt="2023-02-27T17:47:12.426" v="0"/>
        <pc:sldMkLst>
          <pc:docMk/>
          <pc:sldMk cId="2466628232" sldId="259"/>
        </pc:sldMkLst>
      </pc:sldChg>
    </pc:docChg>
  </pc:docChgLst>
  <pc:docChgLst>
    <pc:chgData name="Marta Delfino" userId="c358dea2-ff4b-4fa0-9221-344dd7a0a510" providerId="ADAL" clId="{004E2C76-E79C-1449-AE08-5AA75F877F28}"/>
    <pc:docChg chg="undo custSel addSld delSld modSld sldOrd">
      <pc:chgData name="Marta Delfino" userId="c358dea2-ff4b-4fa0-9221-344dd7a0a510" providerId="ADAL" clId="{004E2C76-E79C-1449-AE08-5AA75F877F28}" dt="2023-03-02T17:06:07.870" v="6283" actId="478"/>
      <pc:docMkLst>
        <pc:docMk/>
      </pc:docMkLst>
      <pc:sldChg chg="addSp delSp modSp new mod">
        <pc:chgData name="Marta Delfino" userId="c358dea2-ff4b-4fa0-9221-344dd7a0a510" providerId="ADAL" clId="{004E2C76-E79C-1449-AE08-5AA75F877F28}" dt="2023-03-02T17:00:33.520" v="6280"/>
        <pc:sldMkLst>
          <pc:docMk/>
          <pc:sldMk cId="4008549630" sldId="257"/>
        </pc:sldMkLst>
        <pc:spChg chg="mod">
          <ac:chgData name="Marta Delfino" userId="c358dea2-ff4b-4fa0-9221-344dd7a0a510" providerId="ADAL" clId="{004E2C76-E79C-1449-AE08-5AA75F877F28}" dt="2023-02-27T13:25:55.425" v="12" actId="20577"/>
          <ac:spMkLst>
            <pc:docMk/>
            <pc:sldMk cId="4008549630" sldId="257"/>
            <ac:spMk id="2" creationId="{FA94BD4D-B146-1AC3-6A6C-A9B29B0B18C7}"/>
          </ac:spMkLst>
        </pc:spChg>
        <pc:spChg chg="del mod">
          <ac:chgData name="Marta Delfino" userId="c358dea2-ff4b-4fa0-9221-344dd7a0a510" providerId="ADAL" clId="{004E2C76-E79C-1449-AE08-5AA75F877F28}" dt="2023-02-28T17:58:15.148" v="1244" actId="26606"/>
          <ac:spMkLst>
            <pc:docMk/>
            <pc:sldMk cId="4008549630" sldId="257"/>
            <ac:spMk id="3" creationId="{0F8CBA74-1BE4-00E1-260A-7991B2289D3B}"/>
          </ac:spMkLst>
        </pc:spChg>
        <pc:spChg chg="add del">
          <ac:chgData name="Marta Delfino" userId="c358dea2-ff4b-4fa0-9221-344dd7a0a510" providerId="ADAL" clId="{004E2C76-E79C-1449-AE08-5AA75F877F28}" dt="2023-03-02T17:00:13.137" v="6276" actId="22"/>
          <ac:spMkLst>
            <pc:docMk/>
            <pc:sldMk cId="4008549630" sldId="257"/>
            <ac:spMk id="4" creationId="{DF86A63B-3EC0-B22D-9598-D1433B025BC7}"/>
          </ac:spMkLst>
        </pc:spChg>
        <pc:graphicFrameChg chg="add mod">
          <ac:chgData name="Marta Delfino" userId="c358dea2-ff4b-4fa0-9221-344dd7a0a510" providerId="ADAL" clId="{004E2C76-E79C-1449-AE08-5AA75F877F28}" dt="2023-03-02T17:00:33.520" v="6280"/>
          <ac:graphicFrameMkLst>
            <pc:docMk/>
            <pc:sldMk cId="4008549630" sldId="257"/>
            <ac:graphicFrameMk id="5" creationId="{E9FA2B8B-3B49-6ACC-E85C-CA6BA02674BE}"/>
          </ac:graphicFrameMkLst>
        </pc:graphicFrameChg>
      </pc:sldChg>
      <pc:sldChg chg="addSp delSp modSp mod setBg">
        <pc:chgData name="Marta Delfino" userId="c358dea2-ff4b-4fa0-9221-344dd7a0a510" providerId="ADAL" clId="{004E2C76-E79C-1449-AE08-5AA75F877F28}" dt="2023-03-02T15:11:37.768" v="3687" actId="1076"/>
        <pc:sldMkLst>
          <pc:docMk/>
          <pc:sldMk cId="2466628232" sldId="259"/>
        </pc:sldMkLst>
        <pc:spChg chg="del">
          <ac:chgData name="Marta Delfino" userId="c358dea2-ff4b-4fa0-9221-344dd7a0a510" providerId="ADAL" clId="{004E2C76-E79C-1449-AE08-5AA75F877F28}" dt="2023-02-27T17:47:49.823" v="254" actId="26606"/>
          <ac:spMkLst>
            <pc:docMk/>
            <pc:sldMk cId="2466628232" sldId="259"/>
            <ac:spMk id="2" creationId="{78D4C136-50EE-6822-7542-82EAFFB751A7}"/>
          </ac:spMkLst>
        </pc:spChg>
        <pc:spChg chg="del">
          <ac:chgData name="Marta Delfino" userId="c358dea2-ff4b-4fa0-9221-344dd7a0a510" providerId="ADAL" clId="{004E2C76-E79C-1449-AE08-5AA75F877F28}" dt="2023-02-27T17:47:39.399" v="249"/>
          <ac:spMkLst>
            <pc:docMk/>
            <pc:sldMk cId="2466628232" sldId="259"/>
            <ac:spMk id="3" creationId="{04297600-04CB-0EE3-0E46-E0DE9D122191}"/>
          </ac:spMkLst>
        </pc:spChg>
        <pc:spChg chg="add del mod">
          <ac:chgData name="Marta Delfino" userId="c358dea2-ff4b-4fa0-9221-344dd7a0a510" providerId="ADAL" clId="{004E2C76-E79C-1449-AE08-5AA75F877F28}" dt="2023-03-02T15:10:33.873" v="3681" actId="478"/>
          <ac:spMkLst>
            <pc:docMk/>
            <pc:sldMk cId="2466628232" sldId="259"/>
            <ac:spMk id="3" creationId="{9087600E-2453-89D2-831F-4D39D5248AEF}"/>
          </ac:spMkLst>
        </pc:spChg>
        <pc:spChg chg="add">
          <ac:chgData name="Marta Delfino" userId="c358dea2-ff4b-4fa0-9221-344dd7a0a510" providerId="ADAL" clId="{004E2C76-E79C-1449-AE08-5AA75F877F28}" dt="2023-02-27T17:47:49.823" v="254" actId="26606"/>
          <ac:spMkLst>
            <pc:docMk/>
            <pc:sldMk cId="2466628232" sldId="259"/>
            <ac:spMk id="10" creationId="{6BC377B7-18F1-42AD-A1DD-E1D6A5B27CE9}"/>
          </ac:spMkLst>
        </pc:spChg>
        <pc:picChg chg="add mod">
          <ac:chgData name="Marta Delfino" userId="c358dea2-ff4b-4fa0-9221-344dd7a0a510" providerId="ADAL" clId="{004E2C76-E79C-1449-AE08-5AA75F877F28}" dt="2023-03-02T15:11:37.768" v="3687" actId="1076"/>
          <ac:picMkLst>
            <pc:docMk/>
            <pc:sldMk cId="2466628232" sldId="259"/>
            <ac:picMk id="4" creationId="{8302BFFA-4A50-EF3A-FC87-89E49C81EF19}"/>
          </ac:picMkLst>
        </pc:picChg>
        <pc:picChg chg="add del mod">
          <ac:chgData name="Marta Delfino" userId="c358dea2-ff4b-4fa0-9221-344dd7a0a510" providerId="ADAL" clId="{004E2C76-E79C-1449-AE08-5AA75F877F28}" dt="2023-03-02T15:10:23.320" v="3677" actId="478"/>
          <ac:picMkLst>
            <pc:docMk/>
            <pc:sldMk cId="2466628232" sldId="259"/>
            <ac:picMk id="5" creationId="{00A75616-9458-E281-5C12-6BB7FC468590}"/>
          </ac:picMkLst>
        </pc:picChg>
      </pc:sldChg>
      <pc:sldChg chg="modSp mod">
        <pc:chgData name="Marta Delfino" userId="c358dea2-ff4b-4fa0-9221-344dd7a0a510" providerId="ADAL" clId="{004E2C76-E79C-1449-AE08-5AA75F877F28}" dt="2023-03-02T11:10:21.832" v="3649" actId="1582"/>
        <pc:sldMkLst>
          <pc:docMk/>
          <pc:sldMk cId="4180700533" sldId="260"/>
        </pc:sldMkLst>
        <pc:picChg chg="mod">
          <ac:chgData name="Marta Delfino" userId="c358dea2-ff4b-4fa0-9221-344dd7a0a510" providerId="ADAL" clId="{004E2C76-E79C-1449-AE08-5AA75F877F28}" dt="2023-03-02T11:10:21.832" v="3649" actId="1582"/>
          <ac:picMkLst>
            <pc:docMk/>
            <pc:sldMk cId="4180700533" sldId="260"/>
            <ac:picMk id="3" creationId="{F6263328-DBC0-CD39-EE8D-6C98028B28D7}"/>
          </ac:picMkLst>
        </pc:picChg>
        <pc:picChg chg="mod">
          <ac:chgData name="Marta Delfino" userId="c358dea2-ff4b-4fa0-9221-344dd7a0a510" providerId="ADAL" clId="{004E2C76-E79C-1449-AE08-5AA75F877F28}" dt="2023-03-02T11:09:51.538" v="3646" actId="1036"/>
          <ac:picMkLst>
            <pc:docMk/>
            <pc:sldMk cId="4180700533" sldId="260"/>
            <ac:picMk id="4" creationId="{37C86380-9608-C215-2FEB-A175488B15D2}"/>
          </ac:picMkLst>
        </pc:picChg>
      </pc:sldChg>
      <pc:sldChg chg="modNotesTx">
        <pc:chgData name="Marta Delfino" userId="c358dea2-ff4b-4fa0-9221-344dd7a0a510" providerId="ADAL" clId="{004E2C76-E79C-1449-AE08-5AA75F877F28}" dt="2023-03-01T20:30:57.356" v="3632" actId="20577"/>
        <pc:sldMkLst>
          <pc:docMk/>
          <pc:sldMk cId="1207701881" sldId="261"/>
        </pc:sldMkLst>
      </pc:sldChg>
      <pc:sldChg chg="addSp delSp modSp del mod setBg">
        <pc:chgData name="Marta Delfino" userId="c358dea2-ff4b-4fa0-9221-344dd7a0a510" providerId="ADAL" clId="{004E2C76-E79C-1449-AE08-5AA75F877F28}" dt="2023-03-02T16:04:07.938" v="6272" actId="2696"/>
        <pc:sldMkLst>
          <pc:docMk/>
          <pc:sldMk cId="2983846549" sldId="262"/>
        </pc:sldMkLst>
        <pc:spChg chg="mod">
          <ac:chgData name="Marta Delfino" userId="c358dea2-ff4b-4fa0-9221-344dd7a0a510" providerId="ADAL" clId="{004E2C76-E79C-1449-AE08-5AA75F877F28}" dt="2023-02-28T17:59:00.031" v="1245" actId="26606"/>
          <ac:spMkLst>
            <pc:docMk/>
            <pc:sldMk cId="2983846549" sldId="262"/>
            <ac:spMk id="2" creationId="{566790AE-5858-3342-D618-8116EA98C090}"/>
          </ac:spMkLst>
        </pc:spChg>
        <pc:spChg chg="del">
          <ac:chgData name="Marta Delfino" userId="c358dea2-ff4b-4fa0-9221-344dd7a0a510" providerId="ADAL" clId="{004E2C76-E79C-1449-AE08-5AA75F877F28}" dt="2023-02-28T17:59:00.031" v="1245" actId="26606"/>
          <ac:spMkLst>
            <pc:docMk/>
            <pc:sldMk cId="2983846549" sldId="262"/>
            <ac:spMk id="3" creationId="{4CE82C0A-4385-44FA-B86A-B01C8BDB1395}"/>
          </ac:spMkLst>
        </pc:spChg>
        <pc:spChg chg="add">
          <ac:chgData name="Marta Delfino" userId="c358dea2-ff4b-4fa0-9221-344dd7a0a510" providerId="ADAL" clId="{004E2C76-E79C-1449-AE08-5AA75F877F28}" dt="2023-02-28T17:59:00.031" v="1245" actId="26606"/>
          <ac:spMkLst>
            <pc:docMk/>
            <pc:sldMk cId="2983846549" sldId="262"/>
            <ac:spMk id="9" creationId="{EB6D1D7F-141C-4D8E-BFBA-D95B68E16385}"/>
          </ac:spMkLst>
        </pc:spChg>
        <pc:spChg chg="add">
          <ac:chgData name="Marta Delfino" userId="c358dea2-ff4b-4fa0-9221-344dd7a0a510" providerId="ADAL" clId="{004E2C76-E79C-1449-AE08-5AA75F877F28}" dt="2023-02-28T17:59:00.031" v="1245" actId="26606"/>
          <ac:spMkLst>
            <pc:docMk/>
            <pc:sldMk cId="2983846549" sldId="262"/>
            <ac:spMk id="11" creationId="{245B42B6-26F8-4E25-839B-FB38F13BEFFC}"/>
          </ac:spMkLst>
        </pc:spChg>
        <pc:graphicFrameChg chg="add mod">
          <ac:chgData name="Marta Delfino" userId="c358dea2-ff4b-4fa0-9221-344dd7a0a510" providerId="ADAL" clId="{004E2C76-E79C-1449-AE08-5AA75F877F28}" dt="2023-03-01T19:51:23.821" v="3563" actId="20577"/>
          <ac:graphicFrameMkLst>
            <pc:docMk/>
            <pc:sldMk cId="2983846549" sldId="262"/>
            <ac:graphicFrameMk id="5" creationId="{977C0C66-C5F1-1298-244B-1C3DFD00D998}"/>
          </ac:graphicFrameMkLst>
        </pc:graphicFrameChg>
      </pc:sldChg>
      <pc:sldChg chg="addSp delSp modSp mod ord delAnim modAnim modNotesTx">
        <pc:chgData name="Marta Delfino" userId="c358dea2-ff4b-4fa0-9221-344dd7a0a510" providerId="ADAL" clId="{004E2C76-E79C-1449-AE08-5AA75F877F28}" dt="2023-03-02T15:29:24.580" v="4346" actId="20577"/>
        <pc:sldMkLst>
          <pc:docMk/>
          <pc:sldMk cId="2769098292" sldId="265"/>
        </pc:sldMkLst>
        <pc:spChg chg="mod">
          <ac:chgData name="Marta Delfino" userId="c358dea2-ff4b-4fa0-9221-344dd7a0a510" providerId="ADAL" clId="{004E2C76-E79C-1449-AE08-5AA75F877F28}" dt="2023-02-28T17:33:22.175" v="505" actId="20577"/>
          <ac:spMkLst>
            <pc:docMk/>
            <pc:sldMk cId="2769098292" sldId="265"/>
            <ac:spMk id="2" creationId="{4BC25956-C06D-DE9E-344E-05092BD9DA9F}"/>
          </ac:spMkLst>
        </pc:spChg>
        <pc:spChg chg="add del mod">
          <ac:chgData name="Marta Delfino" userId="c358dea2-ff4b-4fa0-9221-344dd7a0a510" providerId="ADAL" clId="{004E2C76-E79C-1449-AE08-5AA75F877F28}" dt="2023-02-28T17:31:06.968" v="465"/>
          <ac:spMkLst>
            <pc:docMk/>
            <pc:sldMk cId="2769098292" sldId="265"/>
            <ac:spMk id="3" creationId="{274B7AB0-2F7C-7D85-D61A-37009C350270}"/>
          </ac:spMkLst>
        </pc:spChg>
        <pc:spChg chg="add del mod">
          <ac:chgData name="Marta Delfino" userId="c358dea2-ff4b-4fa0-9221-344dd7a0a510" providerId="ADAL" clId="{004E2C76-E79C-1449-AE08-5AA75F877F28}" dt="2023-03-01T20:54:49.476" v="3634" actId="478"/>
          <ac:spMkLst>
            <pc:docMk/>
            <pc:sldMk cId="2769098292" sldId="265"/>
            <ac:spMk id="3" creationId="{EC467BE9-490C-8575-0CC8-7DA54047ACD0}"/>
          </ac:spMkLst>
        </pc:spChg>
        <pc:spChg chg="add del mod">
          <ac:chgData name="Marta Delfino" userId="c358dea2-ff4b-4fa0-9221-344dd7a0a510" providerId="ADAL" clId="{004E2C76-E79C-1449-AE08-5AA75F877F28}" dt="2023-03-01T20:54:50.490" v="3635" actId="478"/>
          <ac:spMkLst>
            <pc:docMk/>
            <pc:sldMk cId="2769098292" sldId="265"/>
            <ac:spMk id="4" creationId="{1E418AD5-21E3-44C2-A4FF-3F1A70C44176}"/>
          </ac:spMkLst>
        </pc:spChg>
        <pc:spChg chg="add del mod">
          <ac:chgData name="Marta Delfino" userId="c358dea2-ff4b-4fa0-9221-344dd7a0a510" providerId="ADAL" clId="{004E2C76-E79C-1449-AE08-5AA75F877F28}" dt="2023-02-28T17:36:13.150" v="660" actId="478"/>
          <ac:spMkLst>
            <pc:docMk/>
            <pc:sldMk cId="2769098292" sldId="265"/>
            <ac:spMk id="4" creationId="{A0C9C93D-55C8-2C85-57BE-353E26E83C23}"/>
          </ac:spMkLst>
        </pc:spChg>
        <pc:spChg chg="add del">
          <ac:chgData name="Marta Delfino" userId="c358dea2-ff4b-4fa0-9221-344dd7a0a510" providerId="ADAL" clId="{004E2C76-E79C-1449-AE08-5AA75F877F28}" dt="2023-02-28T22:53:05.055" v="2858" actId="478"/>
          <ac:spMkLst>
            <pc:docMk/>
            <pc:sldMk cId="2769098292" sldId="265"/>
            <ac:spMk id="5" creationId="{6D6B609E-6857-30D5-5DB5-5F0A76E49970}"/>
          </ac:spMkLst>
        </pc:spChg>
        <pc:spChg chg="add del mod">
          <ac:chgData name="Marta Delfino" userId="c358dea2-ff4b-4fa0-9221-344dd7a0a510" providerId="ADAL" clId="{004E2C76-E79C-1449-AE08-5AA75F877F28}" dt="2023-02-28T17:36:29.397" v="682" actId="478"/>
          <ac:spMkLst>
            <pc:docMk/>
            <pc:sldMk cId="2769098292" sldId="265"/>
            <ac:spMk id="5" creationId="{BD9565B7-1226-1592-513D-F58DA2D9AFF8}"/>
          </ac:spMkLst>
        </pc:spChg>
        <pc:spChg chg="add del mod">
          <ac:chgData name="Marta Delfino" userId="c358dea2-ff4b-4fa0-9221-344dd7a0a510" providerId="ADAL" clId="{004E2C76-E79C-1449-AE08-5AA75F877F28}" dt="2023-02-28T17:35:48.973" v="577" actId="478"/>
          <ac:spMkLst>
            <pc:docMk/>
            <pc:sldMk cId="2769098292" sldId="265"/>
            <ac:spMk id="6" creationId="{C3F6C44D-BE79-A959-F28C-2FBEFC0DE354}"/>
          </ac:spMkLst>
        </pc:spChg>
        <pc:spChg chg="add mod">
          <ac:chgData name="Marta Delfino" userId="c358dea2-ff4b-4fa0-9221-344dd7a0a510" providerId="ADAL" clId="{004E2C76-E79C-1449-AE08-5AA75F877F28}" dt="2023-03-02T15:12:08.110" v="3705" actId="27636"/>
          <ac:spMkLst>
            <pc:docMk/>
            <pc:sldMk cId="2769098292" sldId="265"/>
            <ac:spMk id="9" creationId="{FAA5BDB6-AD11-E62A-4CC6-6D1D28104163}"/>
          </ac:spMkLst>
        </pc:spChg>
        <pc:picChg chg="add del mod">
          <ac:chgData name="Marta Delfino" userId="c358dea2-ff4b-4fa0-9221-344dd7a0a510" providerId="ADAL" clId="{004E2C76-E79C-1449-AE08-5AA75F877F28}" dt="2023-02-28T17:32:46.333" v="484" actId="478"/>
          <ac:picMkLst>
            <pc:docMk/>
            <pc:sldMk cId="2769098292" sldId="265"/>
            <ac:picMk id="8" creationId="{0D5E1EB9-46E0-0227-949A-BEF4FB5F358E}"/>
          </ac:picMkLst>
        </pc:picChg>
        <pc:picChg chg="add mod">
          <ac:chgData name="Marta Delfino" userId="c358dea2-ff4b-4fa0-9221-344dd7a0a510" providerId="ADAL" clId="{004E2C76-E79C-1449-AE08-5AA75F877F28}" dt="2023-02-28T17:37:23.990" v="708" actId="1076"/>
          <ac:picMkLst>
            <pc:docMk/>
            <pc:sldMk cId="2769098292" sldId="265"/>
            <ac:picMk id="1025" creationId="{3585B3B3-B4F2-A871-4E4E-0DF820903A38}"/>
          </ac:picMkLst>
        </pc:picChg>
        <pc:picChg chg="add mod">
          <ac:chgData name="Marta Delfino" userId="c358dea2-ff4b-4fa0-9221-344dd7a0a510" providerId="ADAL" clId="{004E2C76-E79C-1449-AE08-5AA75F877F28}" dt="2023-02-28T22:48:27.452" v="2800" actId="1076"/>
          <ac:picMkLst>
            <pc:docMk/>
            <pc:sldMk cId="2769098292" sldId="265"/>
            <ac:picMk id="1026" creationId="{88DA487B-E799-0CEF-F301-0D97E40A920B}"/>
          </ac:picMkLst>
        </pc:picChg>
        <pc:picChg chg="add mod">
          <ac:chgData name="Marta Delfino" userId="c358dea2-ff4b-4fa0-9221-344dd7a0a510" providerId="ADAL" clId="{004E2C76-E79C-1449-AE08-5AA75F877F28}" dt="2023-02-28T22:37:58.192" v="2758" actId="1038"/>
          <ac:picMkLst>
            <pc:docMk/>
            <pc:sldMk cId="2769098292" sldId="265"/>
            <ac:picMk id="1027" creationId="{45312537-C1A2-E332-C1A4-C155961AFECF}"/>
          </ac:picMkLst>
        </pc:picChg>
      </pc:sldChg>
      <pc:sldChg chg="addSp delSp modSp mod modAnim modNotesTx">
        <pc:chgData name="Marta Delfino" userId="c358dea2-ff4b-4fa0-9221-344dd7a0a510" providerId="ADAL" clId="{004E2C76-E79C-1449-AE08-5AA75F877F28}" dt="2023-02-28T22:55:27.677" v="3026" actId="20577"/>
        <pc:sldMkLst>
          <pc:docMk/>
          <pc:sldMk cId="368947908" sldId="266"/>
        </pc:sldMkLst>
        <pc:spChg chg="del">
          <ac:chgData name="Marta Delfino" userId="c358dea2-ff4b-4fa0-9221-344dd7a0a510" providerId="ADAL" clId="{004E2C76-E79C-1449-AE08-5AA75F877F28}" dt="2023-02-28T22:52:43.075" v="2851"/>
          <ac:spMkLst>
            <pc:docMk/>
            <pc:sldMk cId="368947908" sldId="266"/>
            <ac:spMk id="3" creationId="{B1CBD85B-2734-CBDF-6C57-00AD525B16DA}"/>
          </ac:spMkLst>
        </pc:spChg>
        <pc:spChg chg="add mod">
          <ac:chgData name="Marta Delfino" userId="c358dea2-ff4b-4fa0-9221-344dd7a0a510" providerId="ADAL" clId="{004E2C76-E79C-1449-AE08-5AA75F877F28}" dt="2023-02-28T22:53:18.438" v="2860" actId="1076"/>
          <ac:spMkLst>
            <pc:docMk/>
            <pc:sldMk cId="368947908" sldId="266"/>
            <ac:spMk id="6" creationId="{363358AA-D3F5-94D0-3DC7-E4757B02F1C7}"/>
          </ac:spMkLst>
        </pc:spChg>
        <pc:picChg chg="add mod">
          <ac:chgData name="Marta Delfino" userId="c358dea2-ff4b-4fa0-9221-344dd7a0a510" providerId="ADAL" clId="{004E2C76-E79C-1449-AE08-5AA75F877F28}" dt="2023-02-28T22:52:50.022" v="2856" actId="1076"/>
          <ac:picMkLst>
            <pc:docMk/>
            <pc:sldMk cId="368947908" sldId="266"/>
            <ac:picMk id="5" creationId="{91A7EC53-E2AF-9967-BD57-CA959CC78181}"/>
          </ac:picMkLst>
        </pc:picChg>
      </pc:sldChg>
      <pc:sldChg chg="addSp delSp modSp mod setBg modAnim modNotesTx">
        <pc:chgData name="Marta Delfino" userId="c358dea2-ff4b-4fa0-9221-344dd7a0a510" providerId="ADAL" clId="{004E2C76-E79C-1449-AE08-5AA75F877F28}" dt="2023-03-01T19:58:15.441" v="3587"/>
        <pc:sldMkLst>
          <pc:docMk/>
          <pc:sldMk cId="3041762325" sldId="267"/>
        </pc:sldMkLst>
        <pc:spChg chg="mod">
          <ac:chgData name="Marta Delfino" userId="c358dea2-ff4b-4fa0-9221-344dd7a0a510" providerId="ADAL" clId="{004E2C76-E79C-1449-AE08-5AA75F877F28}" dt="2023-02-28T23:16:15.206" v="3329" actId="20577"/>
          <ac:spMkLst>
            <pc:docMk/>
            <pc:sldMk cId="3041762325" sldId="267"/>
            <ac:spMk id="2" creationId="{EA199804-F403-62D4-B2ED-53872C511880}"/>
          </ac:spMkLst>
        </pc:spChg>
        <pc:spChg chg="del mod">
          <ac:chgData name="Marta Delfino" userId="c358dea2-ff4b-4fa0-9221-344dd7a0a510" providerId="ADAL" clId="{004E2C76-E79C-1449-AE08-5AA75F877F28}" dt="2023-02-28T23:01:02.999" v="3028"/>
          <ac:spMkLst>
            <pc:docMk/>
            <pc:sldMk cId="3041762325" sldId="267"/>
            <ac:spMk id="3" creationId="{70032AF8-2405-8B34-3600-BCB589E358C9}"/>
          </ac:spMkLst>
        </pc:spChg>
        <pc:spChg chg="add">
          <ac:chgData name="Marta Delfino" userId="c358dea2-ff4b-4fa0-9221-344dd7a0a510" providerId="ADAL" clId="{004E2C76-E79C-1449-AE08-5AA75F877F28}" dt="2023-02-28T22:56:34.566" v="3027" actId="26606"/>
          <ac:spMkLst>
            <pc:docMk/>
            <pc:sldMk cId="3041762325" sldId="267"/>
            <ac:spMk id="8" creationId="{EB6D1D7F-141C-4D8E-BFBA-D95B68E16385}"/>
          </ac:spMkLst>
        </pc:spChg>
        <pc:spChg chg="add">
          <ac:chgData name="Marta Delfino" userId="c358dea2-ff4b-4fa0-9221-344dd7a0a510" providerId="ADAL" clId="{004E2C76-E79C-1449-AE08-5AA75F877F28}" dt="2023-02-28T22:56:34.566" v="3027" actId="26606"/>
          <ac:spMkLst>
            <pc:docMk/>
            <pc:sldMk cId="3041762325" sldId="267"/>
            <ac:spMk id="10" creationId="{558DA214-7FDA-4C9D-A7CF-9AD725E290E1}"/>
          </ac:spMkLst>
        </pc:spChg>
        <pc:picChg chg="mod">
          <ac:chgData name="Marta Delfino" userId="c358dea2-ff4b-4fa0-9221-344dd7a0a510" providerId="ADAL" clId="{004E2C76-E79C-1449-AE08-5AA75F877F28}" dt="2023-03-01T19:58:01.705" v="3585" actId="1582"/>
          <ac:picMkLst>
            <pc:docMk/>
            <pc:sldMk cId="3041762325" sldId="267"/>
            <ac:picMk id="3" creationId="{5FA79384-C36B-7D38-90E2-427D5DFAB6AF}"/>
          </ac:picMkLst>
        </pc:picChg>
        <pc:picChg chg="add mod">
          <ac:chgData name="Marta Delfino" userId="c358dea2-ff4b-4fa0-9221-344dd7a0a510" providerId="ADAL" clId="{004E2C76-E79C-1449-AE08-5AA75F877F28}" dt="2023-03-01T19:55:02.572" v="3566" actId="1076"/>
          <ac:picMkLst>
            <pc:docMk/>
            <pc:sldMk cId="3041762325" sldId="267"/>
            <ac:picMk id="5" creationId="{AC91BF3B-3C32-1D6D-B97C-EE6579DF5F58}"/>
          </ac:picMkLst>
        </pc:picChg>
        <pc:picChg chg="mod">
          <ac:chgData name="Marta Delfino" userId="c358dea2-ff4b-4fa0-9221-344dd7a0a510" providerId="ADAL" clId="{004E2C76-E79C-1449-AE08-5AA75F877F28}" dt="2023-03-01T19:57:49.705" v="3582" actId="1076"/>
          <ac:picMkLst>
            <pc:docMk/>
            <pc:sldMk cId="3041762325" sldId="267"/>
            <ac:picMk id="6" creationId="{C5D23774-1E34-E602-76B2-5BE9AF7B7FFB}"/>
          </ac:picMkLst>
        </pc:picChg>
        <pc:picChg chg="add mod">
          <ac:chgData name="Marta Delfino" userId="c358dea2-ff4b-4fa0-9221-344dd7a0a510" providerId="ADAL" clId="{004E2C76-E79C-1449-AE08-5AA75F877F28}" dt="2023-02-28T23:05:23.989" v="3069" actId="692"/>
          <ac:picMkLst>
            <pc:docMk/>
            <pc:sldMk cId="3041762325" sldId="267"/>
            <ac:picMk id="7" creationId="{B9E388D5-9387-4D9B-5CCB-EC4FAE0BFF07}"/>
          </ac:picMkLst>
        </pc:picChg>
        <pc:picChg chg="add mod">
          <ac:chgData name="Marta Delfino" userId="c358dea2-ff4b-4fa0-9221-344dd7a0a510" providerId="ADAL" clId="{004E2C76-E79C-1449-AE08-5AA75F877F28}" dt="2023-02-28T23:05:30.322" v="3073" actId="692"/>
          <ac:picMkLst>
            <pc:docMk/>
            <pc:sldMk cId="3041762325" sldId="267"/>
            <ac:picMk id="11" creationId="{3D49F39D-1CFA-D70E-FE51-578B62BF5F76}"/>
          </ac:picMkLst>
        </pc:picChg>
        <pc:picChg chg="add mod">
          <ac:chgData name="Marta Delfino" userId="c358dea2-ff4b-4fa0-9221-344dd7a0a510" providerId="ADAL" clId="{004E2C76-E79C-1449-AE08-5AA75F877F28}" dt="2023-03-01T19:57:47.272" v="3581" actId="1076"/>
          <ac:picMkLst>
            <pc:docMk/>
            <pc:sldMk cId="3041762325" sldId="267"/>
            <ac:picMk id="13" creationId="{FAA75EA6-646E-6FB9-455B-0943EAB6B587}"/>
          </ac:picMkLst>
        </pc:picChg>
      </pc:sldChg>
      <pc:sldChg chg="addSp delSp modSp add mod ord modNotesTx">
        <pc:chgData name="Marta Delfino" userId="c358dea2-ff4b-4fa0-9221-344dd7a0a510" providerId="ADAL" clId="{004E2C76-E79C-1449-AE08-5AA75F877F28}" dt="2023-02-28T23:24:03.616" v="3351" actId="20577"/>
        <pc:sldMkLst>
          <pc:docMk/>
          <pc:sldMk cId="2092864860" sldId="270"/>
        </pc:sldMkLst>
        <pc:spChg chg="mod">
          <ac:chgData name="Marta Delfino" userId="c358dea2-ff4b-4fa0-9221-344dd7a0a510" providerId="ADAL" clId="{004E2C76-E79C-1449-AE08-5AA75F877F28}" dt="2023-02-28T22:34:23.738" v="2751" actId="5793"/>
          <ac:spMkLst>
            <pc:docMk/>
            <pc:sldMk cId="2092864860" sldId="270"/>
            <ac:spMk id="2" creationId="{4BC25956-C06D-DE9E-344E-05092BD9DA9F}"/>
          </ac:spMkLst>
        </pc:spChg>
        <pc:spChg chg="add del mod">
          <ac:chgData name="Marta Delfino" userId="c358dea2-ff4b-4fa0-9221-344dd7a0a510" providerId="ADAL" clId="{004E2C76-E79C-1449-AE08-5AA75F877F28}" dt="2023-02-28T22:34:10.465" v="2738" actId="478"/>
          <ac:spMkLst>
            <pc:docMk/>
            <pc:sldMk cId="2092864860" sldId="270"/>
            <ac:spMk id="3" creationId="{2642217E-3613-6240-5350-3A59226DED5F}"/>
          </ac:spMkLst>
        </pc:spChg>
        <pc:spChg chg="del">
          <ac:chgData name="Marta Delfino" userId="c358dea2-ff4b-4fa0-9221-344dd7a0a510" providerId="ADAL" clId="{004E2C76-E79C-1449-AE08-5AA75F877F28}" dt="2023-02-28T15:07:53.623" v="283" actId="478"/>
          <ac:spMkLst>
            <pc:docMk/>
            <pc:sldMk cId="2092864860" sldId="270"/>
            <ac:spMk id="4" creationId="{A0C9C93D-55C8-2C85-57BE-353E26E83C23}"/>
          </ac:spMkLst>
        </pc:spChg>
        <pc:spChg chg="del">
          <ac:chgData name="Marta Delfino" userId="c358dea2-ff4b-4fa0-9221-344dd7a0a510" providerId="ADAL" clId="{004E2C76-E79C-1449-AE08-5AA75F877F28}" dt="2023-02-28T15:07:51.613" v="282" actId="478"/>
          <ac:spMkLst>
            <pc:docMk/>
            <pc:sldMk cId="2092864860" sldId="270"/>
            <ac:spMk id="5" creationId="{BD9565B7-1226-1592-513D-F58DA2D9AFF8}"/>
          </ac:spMkLst>
        </pc:spChg>
        <pc:spChg chg="del mod">
          <ac:chgData name="Marta Delfino" userId="c358dea2-ff4b-4fa0-9221-344dd7a0a510" providerId="ADAL" clId="{004E2C76-E79C-1449-AE08-5AA75F877F28}" dt="2023-02-28T15:07:49.566" v="281" actId="478"/>
          <ac:spMkLst>
            <pc:docMk/>
            <pc:sldMk cId="2092864860" sldId="270"/>
            <ac:spMk id="6" creationId="{C3F6C44D-BE79-A959-F28C-2FBEFC0DE354}"/>
          </ac:spMkLst>
        </pc:spChg>
        <pc:spChg chg="add del mod">
          <ac:chgData name="Marta Delfino" userId="c358dea2-ff4b-4fa0-9221-344dd7a0a510" providerId="ADAL" clId="{004E2C76-E79C-1449-AE08-5AA75F877F28}" dt="2023-02-28T22:34:12.368" v="2739" actId="478"/>
          <ac:spMkLst>
            <pc:docMk/>
            <pc:sldMk cId="2092864860" sldId="270"/>
            <ac:spMk id="7" creationId="{BD1EF3C3-EC14-EE55-E585-E1233C4F62FB}"/>
          </ac:spMkLst>
        </pc:spChg>
        <pc:picChg chg="add mod">
          <ac:chgData name="Marta Delfino" userId="c358dea2-ff4b-4fa0-9221-344dd7a0a510" providerId="ADAL" clId="{004E2C76-E79C-1449-AE08-5AA75F877F28}" dt="2023-02-28T22:34:18.428" v="2742" actId="1076"/>
          <ac:picMkLst>
            <pc:docMk/>
            <pc:sldMk cId="2092864860" sldId="270"/>
            <ac:picMk id="5" creationId="{244368FA-DD35-3223-B168-22448F1704D3}"/>
          </ac:picMkLst>
        </pc:picChg>
        <pc:picChg chg="del">
          <ac:chgData name="Marta Delfino" userId="c358dea2-ff4b-4fa0-9221-344dd7a0a510" providerId="ADAL" clId="{004E2C76-E79C-1449-AE08-5AA75F877F28}" dt="2023-02-28T15:07:45.967" v="277" actId="478"/>
          <ac:picMkLst>
            <pc:docMk/>
            <pc:sldMk cId="2092864860" sldId="270"/>
            <ac:picMk id="1025" creationId="{3585B3B3-B4F2-A871-4E4E-0DF820903A38}"/>
          </ac:picMkLst>
        </pc:picChg>
        <pc:picChg chg="del">
          <ac:chgData name="Marta Delfino" userId="c358dea2-ff4b-4fa0-9221-344dd7a0a510" providerId="ADAL" clId="{004E2C76-E79C-1449-AE08-5AA75F877F28}" dt="2023-02-28T15:07:45.967" v="277" actId="478"/>
          <ac:picMkLst>
            <pc:docMk/>
            <pc:sldMk cId="2092864860" sldId="270"/>
            <ac:picMk id="1026" creationId="{88DA487B-E799-0CEF-F301-0D97E40A920B}"/>
          </ac:picMkLst>
        </pc:picChg>
        <pc:picChg chg="del">
          <ac:chgData name="Marta Delfino" userId="c358dea2-ff4b-4fa0-9221-344dd7a0a510" providerId="ADAL" clId="{004E2C76-E79C-1449-AE08-5AA75F877F28}" dt="2023-02-28T15:07:45.967" v="277" actId="478"/>
          <ac:picMkLst>
            <pc:docMk/>
            <pc:sldMk cId="2092864860" sldId="270"/>
            <ac:picMk id="1027" creationId="{45312537-C1A2-E332-C1A4-C155961AFECF}"/>
          </ac:picMkLst>
        </pc:picChg>
      </pc:sldChg>
      <pc:sldChg chg="addSp delSp modSp add mod ord modNotesTx">
        <pc:chgData name="Marta Delfino" userId="c358dea2-ff4b-4fa0-9221-344dd7a0a510" providerId="ADAL" clId="{004E2C76-E79C-1449-AE08-5AA75F877F28}" dt="2023-03-02T17:06:07.870" v="6283" actId="478"/>
        <pc:sldMkLst>
          <pc:docMk/>
          <pc:sldMk cId="3065307736" sldId="271"/>
        </pc:sldMkLst>
        <pc:spChg chg="mod">
          <ac:chgData name="Marta Delfino" userId="c358dea2-ff4b-4fa0-9221-344dd7a0a510" providerId="ADAL" clId="{004E2C76-E79C-1449-AE08-5AA75F877F28}" dt="2023-02-28T17:54:34.916" v="1243" actId="20577"/>
          <ac:spMkLst>
            <pc:docMk/>
            <pc:sldMk cId="3065307736" sldId="271"/>
            <ac:spMk id="2" creationId="{4BC25956-C06D-DE9E-344E-05092BD9DA9F}"/>
          </ac:spMkLst>
        </pc:spChg>
        <pc:spChg chg="del mod">
          <ac:chgData name="Marta Delfino" userId="c358dea2-ff4b-4fa0-9221-344dd7a0a510" providerId="ADAL" clId="{004E2C76-E79C-1449-AE08-5AA75F877F28}" dt="2023-02-28T17:38:47.273" v="709" actId="478"/>
          <ac:spMkLst>
            <pc:docMk/>
            <pc:sldMk cId="3065307736" sldId="271"/>
            <ac:spMk id="3" creationId="{2642217E-3613-6240-5350-3A59226DED5F}"/>
          </ac:spMkLst>
        </pc:spChg>
        <pc:spChg chg="add del mod">
          <ac:chgData name="Marta Delfino" userId="c358dea2-ff4b-4fa0-9221-344dd7a0a510" providerId="ADAL" clId="{004E2C76-E79C-1449-AE08-5AA75F877F28}" dt="2023-02-28T17:43:24.926" v="724" actId="478"/>
          <ac:spMkLst>
            <pc:docMk/>
            <pc:sldMk cId="3065307736" sldId="271"/>
            <ac:spMk id="8" creationId="{34584E99-83C3-2377-E632-88E737C9BB7E}"/>
          </ac:spMkLst>
        </pc:spChg>
        <pc:spChg chg="add del mod">
          <ac:chgData name="Marta Delfino" userId="c358dea2-ff4b-4fa0-9221-344dd7a0a510" providerId="ADAL" clId="{004E2C76-E79C-1449-AE08-5AA75F877F28}" dt="2023-02-28T18:52:56.169" v="2465" actId="478"/>
          <ac:spMkLst>
            <pc:docMk/>
            <pc:sldMk cId="3065307736" sldId="271"/>
            <ac:spMk id="9" creationId="{27D5D353-0560-E2F3-7733-A35D96FCD026}"/>
          </ac:spMkLst>
        </pc:spChg>
        <pc:spChg chg="add mod">
          <ac:chgData name="Marta Delfino" userId="c358dea2-ff4b-4fa0-9221-344dd7a0a510" providerId="ADAL" clId="{004E2C76-E79C-1449-AE08-5AA75F877F28}" dt="2023-02-28T18:53:18.626" v="2476" actId="14100"/>
          <ac:spMkLst>
            <pc:docMk/>
            <pc:sldMk cId="3065307736" sldId="271"/>
            <ac:spMk id="10" creationId="{104E1901-23D3-C743-E7B7-785351A9854F}"/>
          </ac:spMkLst>
        </pc:spChg>
        <pc:picChg chg="add del mod">
          <ac:chgData name="Marta Delfino" userId="c358dea2-ff4b-4fa0-9221-344dd7a0a510" providerId="ADAL" clId="{004E2C76-E79C-1449-AE08-5AA75F877F28}" dt="2023-03-02T17:06:07.870" v="6283" actId="478"/>
          <ac:picMkLst>
            <pc:docMk/>
            <pc:sldMk cId="3065307736" sldId="271"/>
            <ac:picMk id="3" creationId="{B9078E2D-BFDE-F82D-5F22-E4B907D8730A}"/>
          </ac:picMkLst>
        </pc:picChg>
        <pc:picChg chg="add mod">
          <ac:chgData name="Marta Delfino" userId="c358dea2-ff4b-4fa0-9221-344dd7a0a510" providerId="ADAL" clId="{004E2C76-E79C-1449-AE08-5AA75F877F28}" dt="2023-02-28T22:50:03.006" v="2838" actId="208"/>
          <ac:picMkLst>
            <pc:docMk/>
            <pc:sldMk cId="3065307736" sldId="271"/>
            <ac:picMk id="5" creationId="{445BB963-4DCB-9451-C179-2E7F040251FA}"/>
          </ac:picMkLst>
        </pc:picChg>
        <pc:picChg chg="add mod">
          <ac:chgData name="Marta Delfino" userId="c358dea2-ff4b-4fa0-9221-344dd7a0a510" providerId="ADAL" clId="{004E2C76-E79C-1449-AE08-5AA75F877F28}" dt="2023-03-02T15:29:58.270" v="4395" actId="1076"/>
          <ac:picMkLst>
            <pc:docMk/>
            <pc:sldMk cId="3065307736" sldId="271"/>
            <ac:picMk id="7" creationId="{FB170797-6BFA-95DD-B9B9-1761A40BBAE6}"/>
          </ac:picMkLst>
        </pc:picChg>
      </pc:sldChg>
      <pc:sldChg chg="addSp delSp modSp add mod modAnim modNotesTx">
        <pc:chgData name="Marta Delfino" userId="c358dea2-ff4b-4fa0-9221-344dd7a0a510" providerId="ADAL" clId="{004E2C76-E79C-1449-AE08-5AA75F877F28}" dt="2023-03-02T15:53:45.827" v="6268" actId="20577"/>
        <pc:sldMkLst>
          <pc:docMk/>
          <pc:sldMk cId="3073289907" sldId="272"/>
        </pc:sldMkLst>
        <pc:spChg chg="mod">
          <ac:chgData name="Marta Delfino" userId="c358dea2-ff4b-4fa0-9221-344dd7a0a510" providerId="ADAL" clId="{004E2C76-E79C-1449-AE08-5AA75F877F28}" dt="2023-02-28T17:54:08.410" v="1176" actId="20577"/>
          <ac:spMkLst>
            <pc:docMk/>
            <pc:sldMk cId="3073289907" sldId="272"/>
            <ac:spMk id="2" creationId="{4BC25956-C06D-DE9E-344E-05092BD9DA9F}"/>
          </ac:spMkLst>
        </pc:spChg>
        <pc:spChg chg="add mod">
          <ac:chgData name="Marta Delfino" userId="c358dea2-ff4b-4fa0-9221-344dd7a0a510" providerId="ADAL" clId="{004E2C76-E79C-1449-AE08-5AA75F877F28}" dt="2023-02-28T17:53:02.496" v="1123" actId="1038"/>
          <ac:spMkLst>
            <pc:docMk/>
            <pc:sldMk cId="3073289907" sldId="272"/>
            <ac:spMk id="3" creationId="{2E19A32F-CC25-72A7-FF9C-239553CC2589}"/>
          </ac:spMkLst>
        </pc:spChg>
        <pc:spChg chg="add mod">
          <ac:chgData name="Marta Delfino" userId="c358dea2-ff4b-4fa0-9221-344dd7a0a510" providerId="ADAL" clId="{004E2C76-E79C-1449-AE08-5AA75F877F28}" dt="2023-02-28T22:03:38.257" v="2644" actId="1035"/>
          <ac:spMkLst>
            <pc:docMk/>
            <pc:sldMk cId="3073289907" sldId="272"/>
            <ac:spMk id="4" creationId="{258018DE-3686-A346-504F-6CCB371038E3}"/>
          </ac:spMkLst>
        </pc:spChg>
        <pc:spChg chg="add del mod">
          <ac:chgData name="Marta Delfino" userId="c358dea2-ff4b-4fa0-9221-344dd7a0a510" providerId="ADAL" clId="{004E2C76-E79C-1449-AE08-5AA75F877F28}" dt="2023-02-28T17:50:22.300" v="1095"/>
          <ac:spMkLst>
            <pc:docMk/>
            <pc:sldMk cId="3073289907" sldId="272"/>
            <ac:spMk id="6" creationId="{059C95DA-02CD-FBDA-C458-ECFCEE0D9371}"/>
          </ac:spMkLst>
        </pc:spChg>
        <pc:spChg chg="add del mod">
          <ac:chgData name="Marta Delfino" userId="c358dea2-ff4b-4fa0-9221-344dd7a0a510" providerId="ADAL" clId="{004E2C76-E79C-1449-AE08-5AA75F877F28}" dt="2023-03-01T20:03:57.255" v="3630" actId="478"/>
          <ac:spMkLst>
            <pc:docMk/>
            <pc:sldMk cId="3073289907" sldId="272"/>
            <ac:spMk id="6" creationId="{9AFD2776-8D1D-3E3B-A83B-CD0A6B08B17E}"/>
          </ac:spMkLst>
        </pc:spChg>
        <pc:spChg chg="add del mod">
          <ac:chgData name="Marta Delfino" userId="c358dea2-ff4b-4fa0-9221-344dd7a0a510" providerId="ADAL" clId="{004E2C76-E79C-1449-AE08-5AA75F877F28}" dt="2023-02-28T22:01:18.261" v="2589"/>
          <ac:spMkLst>
            <pc:docMk/>
            <pc:sldMk cId="3073289907" sldId="272"/>
            <ac:spMk id="6" creationId="{B1D81B67-B71B-760D-CB85-BE768F84E7E7}"/>
          </ac:spMkLst>
        </pc:spChg>
        <pc:spChg chg="add mod">
          <ac:chgData name="Marta Delfino" userId="c358dea2-ff4b-4fa0-9221-344dd7a0a510" providerId="ADAL" clId="{004E2C76-E79C-1449-AE08-5AA75F877F28}" dt="2023-02-28T22:02:21.043" v="2607" actId="1076"/>
          <ac:spMkLst>
            <pc:docMk/>
            <pc:sldMk cId="3073289907" sldId="272"/>
            <ac:spMk id="7" creationId="{593676FC-5B5E-F81E-4709-A0204374E428}"/>
          </ac:spMkLst>
        </pc:spChg>
        <pc:spChg chg="add mod">
          <ac:chgData name="Marta Delfino" userId="c358dea2-ff4b-4fa0-9221-344dd7a0a510" providerId="ADAL" clId="{004E2C76-E79C-1449-AE08-5AA75F877F28}" dt="2023-02-28T22:02:17.840" v="2606" actId="20577"/>
          <ac:spMkLst>
            <pc:docMk/>
            <pc:sldMk cId="3073289907" sldId="272"/>
            <ac:spMk id="8" creationId="{06641E6C-7372-103A-540C-EDFA75D90BB3}"/>
          </ac:spMkLst>
        </pc:spChg>
        <pc:spChg chg="add del mod">
          <ac:chgData name="Marta Delfino" userId="c358dea2-ff4b-4fa0-9221-344dd7a0a510" providerId="ADAL" clId="{004E2C76-E79C-1449-AE08-5AA75F877F28}" dt="2023-02-28T17:51:58.910" v="1105" actId="478"/>
          <ac:spMkLst>
            <pc:docMk/>
            <pc:sldMk cId="3073289907" sldId="272"/>
            <ac:spMk id="8" creationId="{D6075CF1-5B64-A5F6-3519-A9B438A36B8C}"/>
          </ac:spMkLst>
        </pc:spChg>
        <pc:spChg chg="add mod">
          <ac:chgData name="Marta Delfino" userId="c358dea2-ff4b-4fa0-9221-344dd7a0a510" providerId="ADAL" clId="{004E2C76-E79C-1449-AE08-5AA75F877F28}" dt="2023-02-28T22:03:41.207" v="2645" actId="1035"/>
          <ac:spMkLst>
            <pc:docMk/>
            <pc:sldMk cId="3073289907" sldId="272"/>
            <ac:spMk id="9" creationId="{82D129CC-1914-5D8C-D9D5-EDD5736F734B}"/>
          </ac:spMkLst>
        </pc:spChg>
        <pc:spChg chg="add mod">
          <ac:chgData name="Marta Delfino" userId="c358dea2-ff4b-4fa0-9221-344dd7a0a510" providerId="ADAL" clId="{004E2C76-E79C-1449-AE08-5AA75F877F28}" dt="2023-02-28T17:53:12.656" v="1129" actId="1035"/>
          <ac:spMkLst>
            <pc:docMk/>
            <pc:sldMk cId="3073289907" sldId="272"/>
            <ac:spMk id="10" creationId="{55FF8F4B-198F-7564-E9AE-12C6C3FF7413}"/>
          </ac:spMkLst>
        </pc:spChg>
        <pc:spChg chg="add mod">
          <ac:chgData name="Marta Delfino" userId="c358dea2-ff4b-4fa0-9221-344dd7a0a510" providerId="ADAL" clId="{004E2C76-E79C-1449-AE08-5AA75F877F28}" dt="2023-02-28T22:02:31.596" v="2611" actId="14100"/>
          <ac:spMkLst>
            <pc:docMk/>
            <pc:sldMk cId="3073289907" sldId="272"/>
            <ac:spMk id="11" creationId="{3A03AD6F-9830-E3B8-A9D9-0C25CEC9E618}"/>
          </ac:spMkLst>
        </pc:spChg>
        <pc:spChg chg="add del mod">
          <ac:chgData name="Marta Delfino" userId="c358dea2-ff4b-4fa0-9221-344dd7a0a510" providerId="ADAL" clId="{004E2C76-E79C-1449-AE08-5AA75F877F28}" dt="2023-02-28T17:53:09.676" v="1127"/>
          <ac:spMkLst>
            <pc:docMk/>
            <pc:sldMk cId="3073289907" sldId="272"/>
            <ac:spMk id="11" creationId="{FAF6FF33-355D-C4FE-CB27-B15CA4DB5664}"/>
          </ac:spMkLst>
        </pc:spChg>
        <pc:spChg chg="add mod">
          <ac:chgData name="Marta Delfino" userId="c358dea2-ff4b-4fa0-9221-344dd7a0a510" providerId="ADAL" clId="{004E2C76-E79C-1449-AE08-5AA75F877F28}" dt="2023-02-28T17:53:20.827" v="1135" actId="1037"/>
          <ac:spMkLst>
            <pc:docMk/>
            <pc:sldMk cId="3073289907" sldId="272"/>
            <ac:spMk id="12" creationId="{3B371085-EB01-8799-4E17-B852A2C7F444}"/>
          </ac:spMkLst>
        </pc:spChg>
        <pc:spChg chg="add mod">
          <ac:chgData name="Marta Delfino" userId="c358dea2-ff4b-4fa0-9221-344dd7a0a510" providerId="ADAL" clId="{004E2C76-E79C-1449-AE08-5AA75F877F28}" dt="2023-02-28T17:53:20.827" v="1135" actId="1037"/>
          <ac:spMkLst>
            <pc:docMk/>
            <pc:sldMk cId="3073289907" sldId="272"/>
            <ac:spMk id="13" creationId="{5FB57BF2-E3D2-5201-2AD2-47365B5771F1}"/>
          </ac:spMkLst>
        </pc:spChg>
        <pc:spChg chg="add mod">
          <ac:chgData name="Marta Delfino" userId="c358dea2-ff4b-4fa0-9221-344dd7a0a510" providerId="ADAL" clId="{004E2C76-E79C-1449-AE08-5AA75F877F28}" dt="2023-02-28T17:53:26.877" v="1145" actId="1036"/>
          <ac:spMkLst>
            <pc:docMk/>
            <pc:sldMk cId="3073289907" sldId="272"/>
            <ac:spMk id="14" creationId="{1E21E901-F58F-B14A-FCB0-BBEC24BEC46E}"/>
          </ac:spMkLst>
        </pc:spChg>
        <pc:spChg chg="add mod">
          <ac:chgData name="Marta Delfino" userId="c358dea2-ff4b-4fa0-9221-344dd7a0a510" providerId="ADAL" clId="{004E2C76-E79C-1449-AE08-5AA75F877F28}" dt="2023-02-28T17:53:26.877" v="1145" actId="1036"/>
          <ac:spMkLst>
            <pc:docMk/>
            <pc:sldMk cId="3073289907" sldId="272"/>
            <ac:spMk id="15" creationId="{4EC1CCE2-B598-ECF8-1568-697ABF62275C}"/>
          </ac:spMkLst>
        </pc:spChg>
        <pc:spChg chg="add mod">
          <ac:chgData name="Marta Delfino" userId="c358dea2-ff4b-4fa0-9221-344dd7a0a510" providerId="ADAL" clId="{004E2C76-E79C-1449-AE08-5AA75F877F28}" dt="2023-02-28T17:53:35.096" v="1153" actId="1036"/>
          <ac:spMkLst>
            <pc:docMk/>
            <pc:sldMk cId="3073289907" sldId="272"/>
            <ac:spMk id="16" creationId="{7DAC521C-B7F9-8997-3907-47E7A0D23ED5}"/>
          </ac:spMkLst>
        </pc:spChg>
        <pc:spChg chg="add mod">
          <ac:chgData name="Marta Delfino" userId="c358dea2-ff4b-4fa0-9221-344dd7a0a510" providerId="ADAL" clId="{004E2C76-E79C-1449-AE08-5AA75F877F28}" dt="2023-02-28T17:53:35.096" v="1153" actId="1036"/>
          <ac:spMkLst>
            <pc:docMk/>
            <pc:sldMk cId="3073289907" sldId="272"/>
            <ac:spMk id="17" creationId="{D56E31D6-E8B7-3124-D146-CCABEA35F08C}"/>
          </ac:spMkLst>
        </pc:spChg>
        <pc:spChg chg="add mod">
          <ac:chgData name="Marta Delfino" userId="c358dea2-ff4b-4fa0-9221-344dd7a0a510" providerId="ADAL" clId="{004E2C76-E79C-1449-AE08-5AA75F877F28}" dt="2023-02-28T18:50:47.705" v="2450" actId="1076"/>
          <ac:spMkLst>
            <pc:docMk/>
            <pc:sldMk cId="3073289907" sldId="272"/>
            <ac:spMk id="19" creationId="{F3CAD12A-7466-4C67-85ED-44C8A26003C5}"/>
          </ac:spMkLst>
        </pc:spChg>
        <pc:spChg chg="add mod">
          <ac:chgData name="Marta Delfino" userId="c358dea2-ff4b-4fa0-9221-344dd7a0a510" providerId="ADAL" clId="{004E2C76-E79C-1449-AE08-5AA75F877F28}" dt="2023-02-28T18:50:47.705" v="2450" actId="1076"/>
          <ac:spMkLst>
            <pc:docMk/>
            <pc:sldMk cId="3073289907" sldId="272"/>
            <ac:spMk id="20" creationId="{7F3E4AA2-4C73-284E-1B4C-E3770EB33471}"/>
          </ac:spMkLst>
        </pc:spChg>
        <pc:spChg chg="add mod">
          <ac:chgData name="Marta Delfino" userId="c358dea2-ff4b-4fa0-9221-344dd7a0a510" providerId="ADAL" clId="{004E2C76-E79C-1449-AE08-5AA75F877F28}" dt="2023-02-28T18:50:52.537" v="2452" actId="1076"/>
          <ac:spMkLst>
            <pc:docMk/>
            <pc:sldMk cId="3073289907" sldId="272"/>
            <ac:spMk id="21" creationId="{757C599F-5D8D-1C74-189C-5523566C768C}"/>
          </ac:spMkLst>
        </pc:spChg>
        <pc:spChg chg="add mod">
          <ac:chgData name="Marta Delfino" userId="c358dea2-ff4b-4fa0-9221-344dd7a0a510" providerId="ADAL" clId="{004E2C76-E79C-1449-AE08-5AA75F877F28}" dt="2023-02-28T18:50:52.537" v="2452" actId="1076"/>
          <ac:spMkLst>
            <pc:docMk/>
            <pc:sldMk cId="3073289907" sldId="272"/>
            <ac:spMk id="22" creationId="{03BA3184-C325-C86A-6FF6-B4E866400A8D}"/>
          </ac:spMkLst>
        </pc:spChg>
        <pc:spChg chg="add mod">
          <ac:chgData name="Marta Delfino" userId="c358dea2-ff4b-4fa0-9221-344dd7a0a510" providerId="ADAL" clId="{004E2C76-E79C-1449-AE08-5AA75F877F28}" dt="2023-02-28T18:51:07.094" v="2457" actId="1038"/>
          <ac:spMkLst>
            <pc:docMk/>
            <pc:sldMk cId="3073289907" sldId="272"/>
            <ac:spMk id="23" creationId="{9DDF6EBE-CBE1-62CB-11A4-FF7BEDC781FA}"/>
          </ac:spMkLst>
        </pc:spChg>
        <pc:spChg chg="add mod">
          <ac:chgData name="Marta Delfino" userId="c358dea2-ff4b-4fa0-9221-344dd7a0a510" providerId="ADAL" clId="{004E2C76-E79C-1449-AE08-5AA75F877F28}" dt="2023-02-28T18:51:07.094" v="2457" actId="1038"/>
          <ac:spMkLst>
            <pc:docMk/>
            <pc:sldMk cId="3073289907" sldId="272"/>
            <ac:spMk id="24" creationId="{11559959-6279-F3AD-CA28-56EE7E5A2D16}"/>
          </ac:spMkLst>
        </pc:spChg>
        <pc:spChg chg="add mod">
          <ac:chgData name="Marta Delfino" userId="c358dea2-ff4b-4fa0-9221-344dd7a0a510" providerId="ADAL" clId="{004E2C76-E79C-1449-AE08-5AA75F877F28}" dt="2023-02-28T18:59:57.128" v="2508" actId="1076"/>
          <ac:spMkLst>
            <pc:docMk/>
            <pc:sldMk cId="3073289907" sldId="272"/>
            <ac:spMk id="25" creationId="{3EC329DB-3823-D069-A74C-6712BB846EFC}"/>
          </ac:spMkLst>
        </pc:spChg>
        <pc:spChg chg="add del mod">
          <ac:chgData name="Marta Delfino" userId="c358dea2-ff4b-4fa0-9221-344dd7a0a510" providerId="ADAL" clId="{004E2C76-E79C-1449-AE08-5AA75F877F28}" dt="2023-02-28T19:00:25.300" v="2512" actId="478"/>
          <ac:spMkLst>
            <pc:docMk/>
            <pc:sldMk cId="3073289907" sldId="272"/>
            <ac:spMk id="26" creationId="{EF2320C1-4E71-D2EA-E2A8-18EF72EC2DFC}"/>
          </ac:spMkLst>
        </pc:spChg>
        <pc:spChg chg="add mod">
          <ac:chgData name="Marta Delfino" userId="c358dea2-ff4b-4fa0-9221-344dd7a0a510" providerId="ADAL" clId="{004E2C76-E79C-1449-AE08-5AA75F877F28}" dt="2023-02-28T19:01:00.844" v="2521" actId="1076"/>
          <ac:spMkLst>
            <pc:docMk/>
            <pc:sldMk cId="3073289907" sldId="272"/>
            <ac:spMk id="27" creationId="{31D19877-B470-CA0C-B498-EDDBA42277E4}"/>
          </ac:spMkLst>
        </pc:spChg>
        <pc:spChg chg="add mod">
          <ac:chgData name="Marta Delfino" userId="c358dea2-ff4b-4fa0-9221-344dd7a0a510" providerId="ADAL" clId="{004E2C76-E79C-1449-AE08-5AA75F877F28}" dt="2023-02-28T19:02:05.131" v="2540" actId="1037"/>
          <ac:spMkLst>
            <pc:docMk/>
            <pc:sldMk cId="3073289907" sldId="272"/>
            <ac:spMk id="28" creationId="{CD0C1817-5D21-E817-1C82-7B4452CF7596}"/>
          </ac:spMkLst>
        </pc:spChg>
        <pc:spChg chg="add mod">
          <ac:chgData name="Marta Delfino" userId="c358dea2-ff4b-4fa0-9221-344dd7a0a510" providerId="ADAL" clId="{004E2C76-E79C-1449-AE08-5AA75F877F28}" dt="2023-02-28T19:01:10.452" v="2525" actId="1076"/>
          <ac:spMkLst>
            <pc:docMk/>
            <pc:sldMk cId="3073289907" sldId="272"/>
            <ac:spMk id="29" creationId="{06FB53CC-A97A-35CC-9C9E-E227C1C04905}"/>
          </ac:spMkLst>
        </pc:spChg>
        <pc:spChg chg="add mod">
          <ac:chgData name="Marta Delfino" userId="c358dea2-ff4b-4fa0-9221-344dd7a0a510" providerId="ADAL" clId="{004E2C76-E79C-1449-AE08-5AA75F877F28}" dt="2023-02-28T22:39:38.957" v="2779" actId="1076"/>
          <ac:spMkLst>
            <pc:docMk/>
            <pc:sldMk cId="3073289907" sldId="272"/>
            <ac:spMk id="31" creationId="{BAF86EEA-129D-9C0D-CEEF-D0920C7DC18D}"/>
          </ac:spMkLst>
        </pc:spChg>
        <pc:spChg chg="add mod">
          <ac:chgData name="Marta Delfino" userId="c358dea2-ff4b-4fa0-9221-344dd7a0a510" providerId="ADAL" clId="{004E2C76-E79C-1449-AE08-5AA75F877F28}" dt="2023-02-28T22:50:49.975" v="2842" actId="1035"/>
          <ac:spMkLst>
            <pc:docMk/>
            <pc:sldMk cId="3073289907" sldId="272"/>
            <ac:spMk id="32" creationId="{FD2259E0-1A25-1BAB-CEEB-0CD37F5A26C9}"/>
          </ac:spMkLst>
        </pc:spChg>
        <pc:spChg chg="add mod">
          <ac:chgData name="Marta Delfino" userId="c358dea2-ff4b-4fa0-9221-344dd7a0a510" providerId="ADAL" clId="{004E2C76-E79C-1449-AE08-5AA75F877F28}" dt="2023-02-28T22:06:27.342" v="2665" actId="1076"/>
          <ac:spMkLst>
            <pc:docMk/>
            <pc:sldMk cId="3073289907" sldId="272"/>
            <ac:spMk id="34" creationId="{8341550D-C4C0-0BCF-8531-08C08AE6C15C}"/>
          </ac:spMkLst>
        </pc:spChg>
        <pc:graphicFrameChg chg="add mod modGraphic">
          <ac:chgData name="Marta Delfino" userId="c358dea2-ff4b-4fa0-9221-344dd7a0a510" providerId="ADAL" clId="{004E2C76-E79C-1449-AE08-5AA75F877F28}" dt="2023-02-28T22:04:27.685" v="2649"/>
          <ac:graphicFrameMkLst>
            <pc:docMk/>
            <pc:sldMk cId="3073289907" sldId="272"/>
            <ac:graphicFrameMk id="18" creationId="{F01FD516-E000-AF12-F6FE-9360BEBA598A}"/>
          </ac:graphicFrameMkLst>
        </pc:graphicFrameChg>
        <pc:picChg chg="mod">
          <ac:chgData name="Marta Delfino" userId="c358dea2-ff4b-4fa0-9221-344dd7a0a510" providerId="ADAL" clId="{004E2C76-E79C-1449-AE08-5AA75F877F28}" dt="2023-02-28T17:50:19.682" v="1093" actId="1038"/>
          <ac:picMkLst>
            <pc:docMk/>
            <pc:sldMk cId="3073289907" sldId="272"/>
            <ac:picMk id="5" creationId="{445BB963-4DCB-9451-C179-2E7F040251FA}"/>
          </ac:picMkLst>
        </pc:picChg>
        <pc:picChg chg="del">
          <ac:chgData name="Marta Delfino" userId="c358dea2-ff4b-4fa0-9221-344dd7a0a510" providerId="ADAL" clId="{004E2C76-E79C-1449-AE08-5AA75F877F28}" dt="2023-02-28T17:47:58.751" v="965" actId="478"/>
          <ac:picMkLst>
            <pc:docMk/>
            <pc:sldMk cId="3073289907" sldId="272"/>
            <ac:picMk id="7" creationId="{FB170797-6BFA-95DD-B9B9-1761A40BBAE6}"/>
          </ac:picMkLst>
        </pc:picChg>
        <pc:picChg chg="add mod">
          <ac:chgData name="Marta Delfino" userId="c358dea2-ff4b-4fa0-9221-344dd7a0a510" providerId="ADAL" clId="{004E2C76-E79C-1449-AE08-5AA75F877F28}" dt="2023-02-28T22:39:30.339" v="2777" actId="1076"/>
          <ac:picMkLst>
            <pc:docMk/>
            <pc:sldMk cId="3073289907" sldId="272"/>
            <ac:picMk id="26" creationId="{F3E6B0E7-5745-3B2E-0CE6-2426F82A633C}"/>
          </ac:picMkLst>
        </pc:picChg>
        <pc:picChg chg="add mod">
          <ac:chgData name="Marta Delfino" userId="c358dea2-ff4b-4fa0-9221-344dd7a0a510" providerId="ADAL" clId="{004E2C76-E79C-1449-AE08-5AA75F877F28}" dt="2023-02-28T22:39:53.056" v="2782" actId="692"/>
          <ac:picMkLst>
            <pc:docMk/>
            <pc:sldMk cId="3073289907" sldId="272"/>
            <ac:picMk id="30" creationId="{51ECA88B-58F5-4990-304A-71F655543B20}"/>
          </ac:picMkLst>
        </pc:picChg>
        <pc:picChg chg="add mod">
          <ac:chgData name="Marta Delfino" userId="c358dea2-ff4b-4fa0-9221-344dd7a0a510" providerId="ADAL" clId="{004E2C76-E79C-1449-AE08-5AA75F877F28}" dt="2023-02-28T22:39:32.306" v="2778" actId="1076"/>
          <ac:picMkLst>
            <pc:docMk/>
            <pc:sldMk cId="3073289907" sldId="272"/>
            <ac:picMk id="33" creationId="{75453C0C-3402-21BC-EE7D-06F810C9A997}"/>
          </ac:picMkLst>
        </pc:picChg>
      </pc:sldChg>
      <pc:sldChg chg="addSp delSp modSp mod">
        <pc:chgData name="Marta Delfino" userId="c358dea2-ff4b-4fa0-9221-344dd7a0a510" providerId="ADAL" clId="{004E2C76-E79C-1449-AE08-5AA75F877F28}" dt="2023-02-28T22:46:50.444" v="2792"/>
        <pc:sldMkLst>
          <pc:docMk/>
          <pc:sldMk cId="2538598149" sldId="273"/>
        </pc:sldMkLst>
        <pc:spChg chg="add del mod">
          <ac:chgData name="Marta Delfino" userId="c358dea2-ff4b-4fa0-9221-344dd7a0a510" providerId="ADAL" clId="{004E2C76-E79C-1449-AE08-5AA75F877F28}" dt="2023-02-28T22:42:34.067" v="2785"/>
          <ac:spMkLst>
            <pc:docMk/>
            <pc:sldMk cId="2538598149" sldId="273"/>
            <ac:spMk id="3" creationId="{7FD66164-B542-E806-3D31-2D712B0A8C3F}"/>
          </ac:spMkLst>
        </pc:spChg>
        <pc:spChg chg="add del mod">
          <ac:chgData name="Marta Delfino" userId="c358dea2-ff4b-4fa0-9221-344dd7a0a510" providerId="ADAL" clId="{004E2C76-E79C-1449-AE08-5AA75F877F28}" dt="2023-02-28T22:46:50.444" v="2792"/>
          <ac:spMkLst>
            <pc:docMk/>
            <pc:sldMk cId="2538598149" sldId="273"/>
            <ac:spMk id="3" creationId="{D0306E29-915D-2613-C646-D29C957F504C}"/>
          </ac:spMkLst>
        </pc:spChg>
        <pc:spChg chg="mod">
          <ac:chgData name="Marta Delfino" userId="c358dea2-ff4b-4fa0-9221-344dd7a0a510" providerId="ADAL" clId="{004E2C76-E79C-1449-AE08-5AA75F877F28}" dt="2023-02-28T22:46:30.155" v="2789" actId="1076"/>
          <ac:spMkLst>
            <pc:docMk/>
            <pc:sldMk cId="2538598149" sldId="273"/>
            <ac:spMk id="4" creationId="{97265CD5-1630-C12F-D3BF-9E407CC1B5BC}"/>
          </ac:spMkLst>
        </pc:spChg>
        <pc:spChg chg="mod">
          <ac:chgData name="Marta Delfino" userId="c358dea2-ff4b-4fa0-9221-344dd7a0a510" providerId="ADAL" clId="{004E2C76-E79C-1449-AE08-5AA75F877F28}" dt="2023-02-28T22:46:30.155" v="2789" actId="1076"/>
          <ac:spMkLst>
            <pc:docMk/>
            <pc:sldMk cId="2538598149" sldId="273"/>
            <ac:spMk id="5" creationId="{1A8A9C5E-A6B6-7B4C-E3F0-0790825CFEB2}"/>
          </ac:spMkLst>
        </pc:spChg>
        <pc:spChg chg="mod">
          <ac:chgData name="Marta Delfino" userId="c358dea2-ff4b-4fa0-9221-344dd7a0a510" providerId="ADAL" clId="{004E2C76-E79C-1449-AE08-5AA75F877F28}" dt="2023-02-28T22:46:30.155" v="2789" actId="1076"/>
          <ac:spMkLst>
            <pc:docMk/>
            <pc:sldMk cId="2538598149" sldId="273"/>
            <ac:spMk id="6" creationId="{4C6C9688-1DAE-CF6A-42D0-91DF82F657E5}"/>
          </ac:spMkLst>
        </pc:spChg>
      </pc:sldChg>
      <pc:sldChg chg="addSp delSp modSp new mod modAnim">
        <pc:chgData name="Marta Delfino" userId="c358dea2-ff4b-4fa0-9221-344dd7a0a510" providerId="ADAL" clId="{004E2C76-E79C-1449-AE08-5AA75F877F28}" dt="2023-02-28T22:51:09.906" v="2849" actId="122"/>
        <pc:sldMkLst>
          <pc:docMk/>
          <pc:sldMk cId="980279422" sldId="277"/>
        </pc:sldMkLst>
        <pc:spChg chg="mod">
          <ac:chgData name="Marta Delfino" userId="c358dea2-ff4b-4fa0-9221-344dd7a0a510" providerId="ADAL" clId="{004E2C76-E79C-1449-AE08-5AA75F877F28}" dt="2023-02-28T22:51:09.906" v="2849" actId="122"/>
          <ac:spMkLst>
            <pc:docMk/>
            <pc:sldMk cId="980279422" sldId="277"/>
            <ac:spMk id="2" creationId="{F4DBA4F2-97C1-D00E-1668-C867487204E7}"/>
          </ac:spMkLst>
        </pc:spChg>
        <pc:spChg chg="del">
          <ac:chgData name="Marta Delfino" userId="c358dea2-ff4b-4fa0-9221-344dd7a0a510" providerId="ADAL" clId="{004E2C76-E79C-1449-AE08-5AA75F877F28}" dt="2023-02-28T22:17:25.215" v="2715"/>
          <ac:spMkLst>
            <pc:docMk/>
            <pc:sldMk cId="980279422" sldId="277"/>
            <ac:spMk id="3" creationId="{601B0182-32EA-92BA-27FF-422551D86EC4}"/>
          </ac:spMkLst>
        </pc:spChg>
        <pc:graphicFrameChg chg="add mod modGraphic">
          <ac:chgData name="Marta Delfino" userId="c358dea2-ff4b-4fa0-9221-344dd7a0a510" providerId="ADAL" clId="{004E2C76-E79C-1449-AE08-5AA75F877F28}" dt="2023-02-28T22:20:26.774" v="2733" actId="1076"/>
          <ac:graphicFrameMkLst>
            <pc:docMk/>
            <pc:sldMk cId="980279422" sldId="277"/>
            <ac:graphicFrameMk id="6" creationId="{EA01C38B-133A-1D35-C3C1-88E99959237A}"/>
          </ac:graphicFrameMkLst>
        </pc:graphicFrameChg>
        <pc:picChg chg="add mod">
          <ac:chgData name="Marta Delfino" userId="c358dea2-ff4b-4fa0-9221-344dd7a0a510" providerId="ADAL" clId="{004E2C76-E79C-1449-AE08-5AA75F877F28}" dt="2023-02-28T22:17:34.790" v="2719" actId="1076"/>
          <ac:picMkLst>
            <pc:docMk/>
            <pc:sldMk cId="980279422" sldId="277"/>
            <ac:picMk id="5" creationId="{435BF4AE-E0EA-89DC-B9B9-E8FDB8852443}"/>
          </ac:picMkLst>
        </pc:picChg>
      </pc:sldChg>
      <pc:sldChg chg="mod modShow">
        <pc:chgData name="Marta Delfino" userId="c358dea2-ff4b-4fa0-9221-344dd7a0a510" providerId="ADAL" clId="{004E2C76-E79C-1449-AE08-5AA75F877F28}" dt="2023-03-02T16:57:29.814" v="6273" actId="729"/>
        <pc:sldMkLst>
          <pc:docMk/>
          <pc:sldMk cId="3590712120" sldId="280"/>
        </pc:sldMkLst>
      </pc:sldChg>
      <pc:sldChg chg="addSp delSp modSp new mod delAnim modAnim">
        <pc:chgData name="Marta Delfino" userId="c358dea2-ff4b-4fa0-9221-344dd7a0a510" providerId="ADAL" clId="{004E2C76-E79C-1449-AE08-5AA75F877F28}" dt="2023-03-01T11:25:39.203" v="3359" actId="1076"/>
        <pc:sldMkLst>
          <pc:docMk/>
          <pc:sldMk cId="2732101557" sldId="282"/>
        </pc:sldMkLst>
        <pc:spChg chg="del">
          <ac:chgData name="Marta Delfino" userId="c358dea2-ff4b-4fa0-9221-344dd7a0a510" providerId="ADAL" clId="{004E2C76-E79C-1449-AE08-5AA75F877F28}" dt="2023-03-01T11:25:32.069" v="3356" actId="478"/>
          <ac:spMkLst>
            <pc:docMk/>
            <pc:sldMk cId="2732101557" sldId="282"/>
            <ac:spMk id="3" creationId="{CD4B20C5-7656-9DEC-AB3D-5E71D872BA2A}"/>
          </ac:spMkLst>
        </pc:spChg>
        <pc:graphicFrameChg chg="add del mod modGraphic">
          <ac:chgData name="Marta Delfino" userId="c358dea2-ff4b-4fa0-9221-344dd7a0a510" providerId="ADAL" clId="{004E2C76-E79C-1449-AE08-5AA75F877F28}" dt="2023-03-01T11:25:05.840" v="3355" actId="21"/>
          <ac:graphicFrameMkLst>
            <pc:docMk/>
            <pc:sldMk cId="2732101557" sldId="282"/>
            <ac:graphicFrameMk id="4" creationId="{402B5D6E-B9C2-B467-5C68-EAD1F5D09DA2}"/>
          </ac:graphicFrameMkLst>
        </pc:graphicFrameChg>
        <pc:graphicFrameChg chg="add mod modGraphic">
          <ac:chgData name="Marta Delfino" userId="c358dea2-ff4b-4fa0-9221-344dd7a0a510" providerId="ADAL" clId="{004E2C76-E79C-1449-AE08-5AA75F877F28}" dt="2023-03-01T11:25:39.203" v="3359" actId="1076"/>
          <ac:graphicFrameMkLst>
            <pc:docMk/>
            <pc:sldMk cId="2732101557" sldId="282"/>
            <ac:graphicFrameMk id="5" creationId="{6E096063-DD6D-B2D4-6673-BF5177A16269}"/>
          </ac:graphicFrameMkLst>
        </pc:graphicFrameChg>
      </pc:sldChg>
      <pc:sldChg chg="modSp mod">
        <pc:chgData name="Marta Delfino" userId="c358dea2-ff4b-4fa0-9221-344dd7a0a510" providerId="ADAL" clId="{004E2C76-E79C-1449-AE08-5AA75F877F28}" dt="2023-03-02T11:10:48.396" v="3676" actId="20577"/>
        <pc:sldMkLst>
          <pc:docMk/>
          <pc:sldMk cId="3753963411" sldId="285"/>
        </pc:sldMkLst>
        <pc:spChg chg="mod">
          <ac:chgData name="Marta Delfino" userId="c358dea2-ff4b-4fa0-9221-344dd7a0a510" providerId="ADAL" clId="{004E2C76-E79C-1449-AE08-5AA75F877F28}" dt="2023-03-02T11:10:48.396" v="3676" actId="20577"/>
          <ac:spMkLst>
            <pc:docMk/>
            <pc:sldMk cId="3753963411" sldId="285"/>
            <ac:spMk id="3" creationId="{66A42B10-CCC7-0CAC-8F50-F249FD6390FF}"/>
          </ac:spMkLst>
        </pc:spChg>
      </pc:sldChg>
      <pc:sldChg chg="modSp mod modNotesTx">
        <pc:chgData name="Marta Delfino" userId="c358dea2-ff4b-4fa0-9221-344dd7a0a510" providerId="ADAL" clId="{004E2C76-E79C-1449-AE08-5AA75F877F28}" dt="2023-03-02T11:08:29.482" v="3639" actId="20577"/>
        <pc:sldMkLst>
          <pc:docMk/>
          <pc:sldMk cId="208944415" sldId="288"/>
        </pc:sldMkLst>
        <pc:spChg chg="mod">
          <ac:chgData name="Marta Delfino" userId="c358dea2-ff4b-4fa0-9221-344dd7a0a510" providerId="ADAL" clId="{004E2C76-E79C-1449-AE08-5AA75F877F28}" dt="2023-03-02T11:08:09.166" v="3638" actId="20577"/>
          <ac:spMkLst>
            <pc:docMk/>
            <pc:sldMk cId="208944415" sldId="288"/>
            <ac:spMk id="2" creationId="{EA199804-F403-62D4-B2ED-53872C511880}"/>
          </ac:spMkLst>
        </pc:spChg>
      </pc:sldChg>
      <pc:sldChg chg="modSp add del mod">
        <pc:chgData name="Marta Delfino" userId="c358dea2-ff4b-4fa0-9221-344dd7a0a510" providerId="ADAL" clId="{004E2C76-E79C-1449-AE08-5AA75F877F28}" dt="2023-03-02T17:00:36.949" v="6281" actId="2696"/>
        <pc:sldMkLst>
          <pc:docMk/>
          <pc:sldMk cId="1968641788" sldId="288"/>
        </pc:sldMkLst>
        <pc:graphicFrameChg chg="modGraphic">
          <ac:chgData name="Marta Delfino" userId="c358dea2-ff4b-4fa0-9221-344dd7a0a510" providerId="ADAL" clId="{004E2C76-E79C-1449-AE08-5AA75F877F28}" dt="2023-03-02T17:00:24.636" v="6278" actId="26606"/>
          <ac:graphicFrameMkLst>
            <pc:docMk/>
            <pc:sldMk cId="1968641788" sldId="288"/>
            <ac:graphicFrameMk id="5" creationId="{E9FA2B8B-3B49-6ACC-E85C-CA6BA02674BE}"/>
          </ac:graphicFrameMkLst>
        </pc:graphicFrameChg>
      </pc:sldChg>
      <pc:sldChg chg="add del">
        <pc:chgData name="Marta Delfino" userId="c358dea2-ff4b-4fa0-9221-344dd7a0a510" providerId="ADAL" clId="{004E2C76-E79C-1449-AE08-5AA75F877F28}" dt="2023-03-02T16:04:05.246" v="6271" actId="2890"/>
        <pc:sldMkLst>
          <pc:docMk/>
          <pc:sldMk cId="4090132439" sldId="288"/>
        </pc:sldMkLst>
      </pc:sldChg>
      <pc:sldChg chg="del">
        <pc:chgData name="Marta Delfino" userId="c358dea2-ff4b-4fa0-9221-344dd7a0a510" providerId="ADAL" clId="{004E2C76-E79C-1449-AE08-5AA75F877F28}" dt="2023-03-02T16:03:58.045" v="6269" actId="2696"/>
        <pc:sldMkLst>
          <pc:docMk/>
          <pc:sldMk cId="3156097369" sldId="289"/>
        </pc:sldMkLst>
      </pc:sldChg>
    </pc:docChg>
  </pc:docChgLst>
  <pc:docChgLst>
    <pc:chgData name="Jiang Liang Loh" userId="S::bt22068@qmul.ac.uk::165ec007-5afe-4269-bca9-ffc5cace1787" providerId="AD" clId="Web-{D5EC8228-1605-4914-8653-AEEB245908FD}"/>
    <pc:docChg chg="addSld modSld">
      <pc:chgData name="Jiang Liang Loh" userId="S::bt22068@qmul.ac.uk::165ec007-5afe-4269-bca9-ffc5cace1787" providerId="AD" clId="Web-{D5EC8228-1605-4914-8653-AEEB245908FD}" dt="2023-02-28T23:14:46.361" v="252" actId="14100"/>
      <pc:docMkLst>
        <pc:docMk/>
      </pc:docMkLst>
      <pc:sldChg chg="addSp delSp modSp new mod setBg modClrScheme chgLayout">
        <pc:chgData name="Jiang Liang Loh" userId="S::bt22068@qmul.ac.uk::165ec007-5afe-4269-bca9-ffc5cace1787" providerId="AD" clId="Web-{D5EC8228-1605-4914-8653-AEEB245908FD}" dt="2023-02-28T23:11:09.447" v="248" actId="20577"/>
        <pc:sldMkLst>
          <pc:docMk/>
          <pc:sldMk cId="225919141" sldId="279"/>
        </pc:sldMkLst>
        <pc:spChg chg="mod ord">
          <ac:chgData name="Jiang Liang Loh" userId="S::bt22068@qmul.ac.uk::165ec007-5afe-4269-bca9-ffc5cace1787" providerId="AD" clId="Web-{D5EC8228-1605-4914-8653-AEEB245908FD}" dt="2023-02-28T22:54:27.249" v="118"/>
          <ac:spMkLst>
            <pc:docMk/>
            <pc:sldMk cId="225919141" sldId="279"/>
            <ac:spMk id="2" creationId="{41975E13-0672-072C-BDEB-0CAAE2AF2E6C}"/>
          </ac:spMkLst>
        </pc:spChg>
        <pc:spChg chg="mod ord">
          <ac:chgData name="Jiang Liang Loh" userId="S::bt22068@qmul.ac.uk::165ec007-5afe-4269-bca9-ffc5cace1787" providerId="AD" clId="Web-{D5EC8228-1605-4914-8653-AEEB245908FD}" dt="2023-02-28T23:11:09.447" v="248" actId="20577"/>
          <ac:spMkLst>
            <pc:docMk/>
            <pc:sldMk cId="225919141" sldId="279"/>
            <ac:spMk id="3" creationId="{2700D5CB-51A0-AAC7-7856-C7E3B15D1696}"/>
          </ac:spMkLst>
        </pc:spChg>
        <pc:spChg chg="add del mod ord">
          <ac:chgData name="Jiang Liang Loh" userId="S::bt22068@qmul.ac.uk::165ec007-5afe-4269-bca9-ffc5cace1787" providerId="AD" clId="Web-{D5EC8228-1605-4914-8653-AEEB245908FD}" dt="2023-02-28T22:52:34.370" v="37"/>
          <ac:spMkLst>
            <pc:docMk/>
            <pc:sldMk cId="225919141" sldId="279"/>
            <ac:spMk id="4" creationId="{73F1F83A-CCD3-8DD2-B329-5D1769502521}"/>
          </ac:spMkLst>
        </pc:spChg>
        <pc:spChg chg="add del mod">
          <ac:chgData name="Jiang Liang Loh" userId="S::bt22068@qmul.ac.uk::165ec007-5afe-4269-bca9-ffc5cace1787" providerId="AD" clId="Web-{D5EC8228-1605-4914-8653-AEEB245908FD}" dt="2023-02-28T22:52:51.323" v="39"/>
          <ac:spMkLst>
            <pc:docMk/>
            <pc:sldMk cId="225919141" sldId="279"/>
            <ac:spMk id="7" creationId="{956180DC-A6FF-28C5-F320-CF3F1C241961}"/>
          </ac:spMkLst>
        </pc:spChg>
        <pc:spChg chg="add">
          <ac:chgData name="Jiang Liang Loh" userId="S::bt22068@qmul.ac.uk::165ec007-5afe-4269-bca9-ffc5cace1787" providerId="AD" clId="Web-{D5EC8228-1605-4914-8653-AEEB245908FD}" dt="2023-02-28T22:54:27.249" v="118"/>
          <ac:spMkLst>
            <pc:docMk/>
            <pc:sldMk cId="225919141" sldId="279"/>
            <ac:spMk id="13" creationId="{1D153959-30FA-4987-A094-7243641F474B}"/>
          </ac:spMkLst>
        </pc:spChg>
        <pc:spChg chg="add">
          <ac:chgData name="Jiang Liang Loh" userId="S::bt22068@qmul.ac.uk::165ec007-5afe-4269-bca9-ffc5cace1787" providerId="AD" clId="Web-{D5EC8228-1605-4914-8653-AEEB245908FD}" dt="2023-02-28T22:54:27.249" v="118"/>
          <ac:spMkLst>
            <pc:docMk/>
            <pc:sldMk cId="225919141" sldId="279"/>
            <ac:spMk id="15" creationId="{EB6D1D7F-141C-4D8E-BFBA-D95B68E16385}"/>
          </ac:spMkLst>
        </pc:spChg>
        <pc:spChg chg="add">
          <ac:chgData name="Jiang Liang Loh" userId="S::bt22068@qmul.ac.uk::165ec007-5afe-4269-bca9-ffc5cace1787" providerId="AD" clId="Web-{D5EC8228-1605-4914-8653-AEEB245908FD}" dt="2023-02-28T22:54:27.249" v="118"/>
          <ac:spMkLst>
            <pc:docMk/>
            <pc:sldMk cId="225919141" sldId="279"/>
            <ac:spMk id="17" creationId="{558DA214-7FDA-4C9D-A7CF-9AD725E290E1}"/>
          </ac:spMkLst>
        </pc:spChg>
        <pc:spChg chg="add">
          <ac:chgData name="Jiang Liang Loh" userId="S::bt22068@qmul.ac.uk::165ec007-5afe-4269-bca9-ffc5cace1787" providerId="AD" clId="Web-{D5EC8228-1605-4914-8653-AEEB245908FD}" dt="2023-02-28T22:54:27.249" v="118"/>
          <ac:spMkLst>
            <pc:docMk/>
            <pc:sldMk cId="225919141" sldId="279"/>
            <ac:spMk id="19" creationId="{A77F89CE-BF52-4AF5-8B0B-7E9693734EDE}"/>
          </ac:spMkLst>
        </pc:spChg>
        <pc:picChg chg="add del mod ord">
          <ac:chgData name="Jiang Liang Loh" userId="S::bt22068@qmul.ac.uk::165ec007-5afe-4269-bca9-ffc5cace1787" providerId="AD" clId="Web-{D5EC8228-1605-4914-8653-AEEB245908FD}" dt="2023-02-28T22:52:39.276" v="38"/>
          <ac:picMkLst>
            <pc:docMk/>
            <pc:sldMk cId="225919141" sldId="279"/>
            <ac:picMk id="5" creationId="{378FD606-5587-9701-C131-BFF88B59EEC9}"/>
          </ac:picMkLst>
        </pc:picChg>
        <pc:picChg chg="add mod ord">
          <ac:chgData name="Jiang Liang Loh" userId="S::bt22068@qmul.ac.uk::165ec007-5afe-4269-bca9-ffc5cace1787" providerId="AD" clId="Web-{D5EC8228-1605-4914-8653-AEEB245908FD}" dt="2023-02-28T22:54:36.984" v="119" actId="14100"/>
          <ac:picMkLst>
            <pc:docMk/>
            <pc:sldMk cId="225919141" sldId="279"/>
            <ac:picMk id="8" creationId="{6FF077D2-9C0B-4A13-ABEB-A3A7DB709E40}"/>
          </ac:picMkLst>
        </pc:picChg>
      </pc:sldChg>
      <pc:sldChg chg="addSp delSp modSp new mod setBg modClrScheme chgLayout">
        <pc:chgData name="Jiang Liang Loh" userId="S::bt22068@qmul.ac.uk::165ec007-5afe-4269-bca9-ffc5cace1787" providerId="AD" clId="Web-{D5EC8228-1605-4914-8653-AEEB245908FD}" dt="2023-02-28T23:09:33.506" v="237"/>
        <pc:sldMkLst>
          <pc:docMk/>
          <pc:sldMk cId="3590712120" sldId="280"/>
        </pc:sldMkLst>
        <pc:spChg chg="mod ord">
          <ac:chgData name="Jiang Liang Loh" userId="S::bt22068@qmul.ac.uk::165ec007-5afe-4269-bca9-ffc5cace1787" providerId="AD" clId="Web-{D5EC8228-1605-4914-8653-AEEB245908FD}" dt="2023-02-28T23:08:42.504" v="227"/>
          <ac:spMkLst>
            <pc:docMk/>
            <pc:sldMk cId="3590712120" sldId="280"/>
            <ac:spMk id="2" creationId="{A3A9CB67-F351-303E-E3F2-01805BC5FB68}"/>
          </ac:spMkLst>
        </pc:spChg>
        <pc:spChg chg="mod ord">
          <ac:chgData name="Jiang Liang Loh" userId="S::bt22068@qmul.ac.uk::165ec007-5afe-4269-bca9-ffc5cace1787" providerId="AD" clId="Web-{D5EC8228-1605-4914-8653-AEEB245908FD}" dt="2023-02-28T23:08:50.176" v="228" actId="14100"/>
          <ac:spMkLst>
            <pc:docMk/>
            <pc:sldMk cId="3590712120" sldId="280"/>
            <ac:spMk id="3" creationId="{CA9F49FD-B650-3173-00FA-6423815EA8F6}"/>
          </ac:spMkLst>
        </pc:spChg>
        <pc:spChg chg="add del mod ord">
          <ac:chgData name="Jiang Liang Loh" userId="S::bt22068@qmul.ac.uk::165ec007-5afe-4269-bca9-ffc5cace1787" providerId="AD" clId="Web-{D5EC8228-1605-4914-8653-AEEB245908FD}" dt="2023-02-28T22:59:28.265" v="183"/>
          <ac:spMkLst>
            <pc:docMk/>
            <pc:sldMk cId="3590712120" sldId="280"/>
            <ac:spMk id="4" creationId="{AD31D0FB-04D7-5AEB-4252-E95509F8A422}"/>
          </ac:spMkLst>
        </pc:spChg>
        <pc:spChg chg="add del mod">
          <ac:chgData name="Jiang Liang Loh" userId="S::bt22068@qmul.ac.uk::165ec007-5afe-4269-bca9-ffc5cace1787" providerId="AD" clId="Web-{D5EC8228-1605-4914-8653-AEEB245908FD}" dt="2023-02-28T23:06:06.546" v="203"/>
          <ac:spMkLst>
            <pc:docMk/>
            <pc:sldMk cId="3590712120" sldId="280"/>
            <ac:spMk id="12" creationId="{43B568DF-2052-E0CA-5E79-5A227CEDF02D}"/>
          </ac:spMkLst>
        </pc:spChg>
        <pc:spChg chg="add del mod">
          <ac:chgData name="Jiang Liang Loh" userId="S::bt22068@qmul.ac.uk::165ec007-5afe-4269-bca9-ffc5cace1787" providerId="AD" clId="Web-{D5EC8228-1605-4914-8653-AEEB245908FD}" dt="2023-02-28T23:06:17.202" v="205"/>
          <ac:spMkLst>
            <pc:docMk/>
            <pc:sldMk cId="3590712120" sldId="280"/>
            <ac:spMk id="14" creationId="{723146BF-6B53-DB04-5CCC-9BE82BCC0263}"/>
          </ac:spMkLst>
        </pc:spChg>
        <pc:spChg chg="add del mod">
          <ac:chgData name="Jiang Liang Loh" userId="S::bt22068@qmul.ac.uk::165ec007-5afe-4269-bca9-ffc5cace1787" providerId="AD" clId="Web-{D5EC8228-1605-4914-8653-AEEB245908FD}" dt="2023-02-28T23:06:44.891" v="210"/>
          <ac:spMkLst>
            <pc:docMk/>
            <pc:sldMk cId="3590712120" sldId="280"/>
            <ac:spMk id="16" creationId="{AD566629-8EF1-04B4-B0D2-1039FF35797E}"/>
          </ac:spMkLst>
        </pc:spChg>
        <pc:spChg chg="add del mod">
          <ac:chgData name="Jiang Liang Loh" userId="S::bt22068@qmul.ac.uk::165ec007-5afe-4269-bca9-ffc5cace1787" providerId="AD" clId="Web-{D5EC8228-1605-4914-8653-AEEB245908FD}" dt="2023-02-28T23:07:01.969" v="216"/>
          <ac:spMkLst>
            <pc:docMk/>
            <pc:sldMk cId="3590712120" sldId="280"/>
            <ac:spMk id="20" creationId="{34D90CB2-EEB7-CC0E-BD54-04DAAF992DE5}"/>
          </ac:spMkLst>
        </pc:spChg>
        <pc:spChg chg="add del mod">
          <ac:chgData name="Jiang Liang Loh" userId="S::bt22068@qmul.ac.uk::165ec007-5afe-4269-bca9-ffc5cace1787" providerId="AD" clId="Web-{D5EC8228-1605-4914-8653-AEEB245908FD}" dt="2023-02-28T23:08:25.754" v="222"/>
          <ac:spMkLst>
            <pc:docMk/>
            <pc:sldMk cId="3590712120" sldId="280"/>
            <ac:spMk id="22" creationId="{9D426BC9-4F32-2323-81DE-7AE6FBA2FBF9}"/>
          </ac:spMkLst>
        </pc:spChg>
        <pc:spChg chg="add del mod">
          <ac:chgData name="Jiang Liang Loh" userId="S::bt22068@qmul.ac.uk::165ec007-5afe-4269-bca9-ffc5cace1787" providerId="AD" clId="Web-{D5EC8228-1605-4914-8653-AEEB245908FD}" dt="2023-02-28T23:08:42.504" v="227"/>
          <ac:spMkLst>
            <pc:docMk/>
            <pc:sldMk cId="3590712120" sldId="280"/>
            <ac:spMk id="24" creationId="{E60CD6F2-8518-25DE-DFCB-74CCDF40ECF8}"/>
          </ac:spMkLst>
        </pc:spChg>
        <pc:spChg chg="add">
          <ac:chgData name="Jiang Liang Loh" userId="S::bt22068@qmul.ac.uk::165ec007-5afe-4269-bca9-ffc5cace1787" providerId="AD" clId="Web-{D5EC8228-1605-4914-8653-AEEB245908FD}" dt="2023-02-28T23:08:42.504" v="227"/>
          <ac:spMkLst>
            <pc:docMk/>
            <pc:sldMk cId="3590712120" sldId="280"/>
            <ac:spMk id="29" creationId="{1D153959-30FA-4987-A094-7243641F474B}"/>
          </ac:spMkLst>
        </pc:spChg>
        <pc:spChg chg="add">
          <ac:chgData name="Jiang Liang Loh" userId="S::bt22068@qmul.ac.uk::165ec007-5afe-4269-bca9-ffc5cace1787" providerId="AD" clId="Web-{D5EC8228-1605-4914-8653-AEEB245908FD}" dt="2023-02-28T23:08:42.504" v="227"/>
          <ac:spMkLst>
            <pc:docMk/>
            <pc:sldMk cId="3590712120" sldId="280"/>
            <ac:spMk id="31" creationId="{F58FB36D-73B3-45EF-8CD4-221CCC8BE09F}"/>
          </ac:spMkLst>
        </pc:spChg>
        <pc:spChg chg="add">
          <ac:chgData name="Jiang Liang Loh" userId="S::bt22068@qmul.ac.uk::165ec007-5afe-4269-bca9-ffc5cace1787" providerId="AD" clId="Web-{D5EC8228-1605-4914-8653-AEEB245908FD}" dt="2023-02-28T23:08:42.504" v="227"/>
          <ac:spMkLst>
            <pc:docMk/>
            <pc:sldMk cId="3590712120" sldId="280"/>
            <ac:spMk id="33" creationId="{4D7835D7-DF12-420F-843A-1C5083D2B3F8}"/>
          </ac:spMkLst>
        </pc:spChg>
        <pc:picChg chg="add del mod ord modCrop">
          <ac:chgData name="Jiang Liang Loh" userId="S::bt22068@qmul.ac.uk::165ec007-5afe-4269-bca9-ffc5cace1787" providerId="AD" clId="Web-{D5EC8228-1605-4914-8653-AEEB245908FD}" dt="2023-02-28T23:07:07.548" v="219"/>
          <ac:picMkLst>
            <pc:docMk/>
            <pc:sldMk cId="3590712120" sldId="280"/>
            <ac:picMk id="5" creationId="{6C119977-DA5C-9D88-77BE-FD05604B025D}"/>
          </ac:picMkLst>
        </pc:picChg>
        <pc:picChg chg="add del mod ord modCrop">
          <ac:chgData name="Jiang Liang Loh" userId="S::bt22068@qmul.ac.uk::165ec007-5afe-4269-bca9-ffc5cace1787" providerId="AD" clId="Web-{D5EC8228-1605-4914-8653-AEEB245908FD}" dt="2023-02-28T23:06:44.250" v="209"/>
          <ac:picMkLst>
            <pc:docMk/>
            <pc:sldMk cId="3590712120" sldId="280"/>
            <ac:picMk id="17" creationId="{B1B22857-5E2B-D9EF-838B-F943F47DAB59}"/>
          </ac:picMkLst>
        </pc:picChg>
        <pc:picChg chg="add del mod">
          <ac:chgData name="Jiang Liang Loh" userId="S::bt22068@qmul.ac.uk::165ec007-5afe-4269-bca9-ffc5cace1787" providerId="AD" clId="Web-{D5EC8228-1605-4914-8653-AEEB245908FD}" dt="2023-02-28T23:07:08.376" v="220"/>
          <ac:picMkLst>
            <pc:docMk/>
            <pc:sldMk cId="3590712120" sldId="280"/>
            <ac:picMk id="18" creationId="{F3E2E2D7-EB5E-4F13-97A2-EA65E706D91C}"/>
          </ac:picMkLst>
        </pc:picChg>
        <pc:picChg chg="add mod ord modCrop">
          <ac:chgData name="Jiang Liang Loh" userId="S::bt22068@qmul.ac.uk::165ec007-5afe-4269-bca9-ffc5cace1787" providerId="AD" clId="Web-{D5EC8228-1605-4914-8653-AEEB245908FD}" dt="2023-02-28T23:09:33.506" v="237"/>
          <ac:picMkLst>
            <pc:docMk/>
            <pc:sldMk cId="3590712120" sldId="280"/>
            <ac:picMk id="23" creationId="{6914C024-5B5A-8501-1A16-988C9AA97E88}"/>
          </ac:picMkLst>
        </pc:picChg>
        <pc:inkChg chg="add del">
          <ac:chgData name="Jiang Liang Loh" userId="S::bt22068@qmul.ac.uk::165ec007-5afe-4269-bca9-ffc5cace1787" providerId="AD" clId="Web-{D5EC8228-1605-4914-8653-AEEB245908FD}" dt="2023-02-28T23:00:37.752" v="193"/>
          <ac:inkMkLst>
            <pc:docMk/>
            <pc:sldMk cId="3590712120" sldId="280"/>
            <ac:inkMk id="6" creationId="{2CC2770D-AD42-01A9-198E-F8074F4B86DC}"/>
          </ac:inkMkLst>
        </pc:inkChg>
        <pc:inkChg chg="add del">
          <ac:chgData name="Jiang Liang Loh" userId="S::bt22068@qmul.ac.uk::165ec007-5afe-4269-bca9-ffc5cace1787" providerId="AD" clId="Web-{D5EC8228-1605-4914-8653-AEEB245908FD}" dt="2023-02-28T23:00:41.846" v="195"/>
          <ac:inkMkLst>
            <pc:docMk/>
            <pc:sldMk cId="3590712120" sldId="280"/>
            <ac:inkMk id="7" creationId="{60A97A5E-A5A0-8695-A5B9-16624394FEA1}"/>
          </ac:inkMkLst>
        </pc:inkChg>
        <pc:inkChg chg="add del">
          <ac:chgData name="Jiang Liang Loh" userId="S::bt22068@qmul.ac.uk::165ec007-5afe-4269-bca9-ffc5cace1787" providerId="AD" clId="Web-{D5EC8228-1605-4914-8653-AEEB245908FD}" dt="2023-02-28T23:00:46.299" v="196"/>
          <ac:inkMkLst>
            <pc:docMk/>
            <pc:sldMk cId="3590712120" sldId="280"/>
            <ac:inkMk id="8" creationId="{C7F8893B-F46E-C0F5-1215-FE0C28215A5E}"/>
          </ac:inkMkLst>
        </pc:inkChg>
        <pc:inkChg chg="add del">
          <ac:chgData name="Jiang Liang Loh" userId="S::bt22068@qmul.ac.uk::165ec007-5afe-4269-bca9-ffc5cace1787" providerId="AD" clId="Web-{D5EC8228-1605-4914-8653-AEEB245908FD}" dt="2023-02-28T23:00:39.971" v="194"/>
          <ac:inkMkLst>
            <pc:docMk/>
            <pc:sldMk cId="3590712120" sldId="280"/>
            <ac:inkMk id="9" creationId="{A573A3AE-70B2-0F96-C819-D7FFF748628B}"/>
          </ac:inkMkLst>
        </pc:inkChg>
        <pc:cxnChg chg="add del mod">
          <ac:chgData name="Jiang Liang Loh" userId="S::bt22068@qmul.ac.uk::165ec007-5afe-4269-bca9-ffc5cace1787" providerId="AD" clId="Web-{D5EC8228-1605-4914-8653-AEEB245908FD}" dt="2023-02-28T23:07:09.548" v="221"/>
          <ac:cxnSpMkLst>
            <pc:docMk/>
            <pc:sldMk cId="3590712120" sldId="280"/>
            <ac:cxnSpMk id="10" creationId="{65426A2C-9071-9E13-0663-69B99F3B1D74}"/>
          </ac:cxnSpMkLst>
        </pc:cxnChg>
      </pc:sldChg>
      <pc:sldChg chg="addSp delSp modSp new mod setBg modClrScheme chgLayout">
        <pc:chgData name="Jiang Liang Loh" userId="S::bt22068@qmul.ac.uk::165ec007-5afe-4269-bca9-ffc5cace1787" providerId="AD" clId="Web-{D5EC8228-1605-4914-8653-AEEB245908FD}" dt="2023-02-28T23:14:46.361" v="252" actId="14100"/>
        <pc:sldMkLst>
          <pc:docMk/>
          <pc:sldMk cId="3017694422" sldId="281"/>
        </pc:sldMkLst>
        <pc:spChg chg="del mod ord">
          <ac:chgData name="Jiang Liang Loh" userId="S::bt22068@qmul.ac.uk::165ec007-5afe-4269-bca9-ffc5cace1787" providerId="AD" clId="Web-{D5EC8228-1605-4914-8653-AEEB245908FD}" dt="2023-02-28T22:55:23.360" v="123"/>
          <ac:spMkLst>
            <pc:docMk/>
            <pc:sldMk cId="3017694422" sldId="281"/>
            <ac:spMk id="2" creationId="{65E86830-FD46-1E86-653B-3D5F1B8824C7}"/>
          </ac:spMkLst>
        </pc:spChg>
        <pc:spChg chg="del mod ord">
          <ac:chgData name="Jiang Liang Loh" userId="S::bt22068@qmul.ac.uk::165ec007-5afe-4269-bca9-ffc5cace1787" providerId="AD" clId="Web-{D5EC8228-1605-4914-8653-AEEB245908FD}" dt="2023-02-28T22:55:17.391" v="122"/>
          <ac:spMkLst>
            <pc:docMk/>
            <pc:sldMk cId="3017694422" sldId="281"/>
            <ac:spMk id="3" creationId="{E7A85DD5-24A8-0CDA-F955-A1EA61105057}"/>
          </ac:spMkLst>
        </pc:spChg>
        <pc:spChg chg="del">
          <ac:chgData name="Jiang Liang Loh" userId="S::bt22068@qmul.ac.uk::165ec007-5afe-4269-bca9-ffc5cace1787" providerId="AD" clId="Web-{D5EC8228-1605-4914-8653-AEEB245908FD}" dt="2023-02-28T22:54:55.453" v="121"/>
          <ac:spMkLst>
            <pc:docMk/>
            <pc:sldMk cId="3017694422" sldId="281"/>
            <ac:spMk id="4" creationId="{BE465A3D-A99A-4303-6EAF-42F52A0448B3}"/>
          </ac:spMkLst>
        </pc:spChg>
        <pc:spChg chg="add">
          <ac:chgData name="Jiang Liang Loh" userId="S::bt22068@qmul.ac.uk::165ec007-5afe-4269-bca9-ffc5cace1787" providerId="AD" clId="Web-{D5EC8228-1605-4914-8653-AEEB245908FD}" dt="2023-02-28T22:55:23.360" v="123"/>
          <ac:spMkLst>
            <pc:docMk/>
            <pc:sldMk cId="3017694422" sldId="281"/>
            <ac:spMk id="10" creationId="{6BC377B7-18F1-42AD-A1DD-E1D6A5B27CE9}"/>
          </ac:spMkLst>
        </pc:spChg>
        <pc:spChg chg="add">
          <ac:chgData name="Jiang Liang Loh" userId="S::bt22068@qmul.ac.uk::165ec007-5afe-4269-bca9-ffc5cace1787" providerId="AD" clId="Web-{D5EC8228-1605-4914-8653-AEEB245908FD}" dt="2023-02-28T22:55:23.360" v="123"/>
          <ac:spMkLst>
            <pc:docMk/>
            <pc:sldMk cId="3017694422" sldId="281"/>
            <ac:spMk id="12" creationId="{E27CBDD7-6A01-4B3F-B16A-F50305427BC5}"/>
          </ac:spMkLst>
        </pc:spChg>
        <pc:picChg chg="add mod ord modCrop">
          <ac:chgData name="Jiang Liang Loh" userId="S::bt22068@qmul.ac.uk::165ec007-5afe-4269-bca9-ffc5cace1787" providerId="AD" clId="Web-{D5EC8228-1605-4914-8653-AEEB245908FD}" dt="2023-02-28T23:14:46.361" v="252" actId="14100"/>
          <ac:picMkLst>
            <pc:docMk/>
            <pc:sldMk cId="3017694422" sldId="281"/>
            <ac:picMk id="5" creationId="{436F6240-E3BF-9E61-C1E0-98B99E740E06}"/>
          </ac:picMkLst>
        </pc:picChg>
      </pc:sldChg>
    </pc:docChg>
  </pc:docChgLst>
  <pc:docChgLst>
    <pc:chgData name="Marta Delfino" userId="S::bt22043@qmul.ac.uk::c358dea2-ff4b-4fa0-9221-344dd7a0a510" providerId="AD" clId="Web-{A6872F07-0145-402E-AA1E-D747673D66FF}"/>
    <pc:docChg chg="modSld addMainMaster delMainMaster">
      <pc:chgData name="Marta Delfino" userId="S::bt22043@qmul.ac.uk::c358dea2-ff4b-4fa0-9221-344dd7a0a510" providerId="AD" clId="Web-{A6872F07-0145-402E-AA1E-D747673D66FF}" dt="2023-02-27T13:24:55.687" v="5"/>
      <pc:docMkLst>
        <pc:docMk/>
      </pc:docMkLst>
      <pc:sldChg chg="addSp modSp mod setBg modClrScheme setClrOvrMap chgLayout">
        <pc:chgData name="Marta Delfino" userId="S::bt22043@qmul.ac.uk::c358dea2-ff4b-4fa0-9221-344dd7a0a510" providerId="AD" clId="Web-{A6872F07-0145-402E-AA1E-D747673D66FF}" dt="2023-02-27T13:24:55.687" v="5"/>
        <pc:sldMkLst>
          <pc:docMk/>
          <pc:sldMk cId="109857222" sldId="256"/>
        </pc:sldMkLst>
        <pc:spChg chg="mod">
          <ac:chgData name="Marta Delfino" userId="S::bt22043@qmul.ac.uk::c358dea2-ff4b-4fa0-9221-344dd7a0a510" providerId="AD" clId="Web-{A6872F07-0145-402E-AA1E-D747673D66FF}" dt="2023-02-27T13:24:55.687" v="5"/>
          <ac:spMkLst>
            <pc:docMk/>
            <pc:sldMk cId="109857222" sldId="256"/>
            <ac:spMk id="2" creationId="{00000000-0000-0000-0000-000000000000}"/>
          </ac:spMkLst>
        </pc:spChg>
        <pc:spChg chg="mod">
          <ac:chgData name="Marta Delfino" userId="S::bt22043@qmul.ac.uk::c358dea2-ff4b-4fa0-9221-344dd7a0a510" providerId="AD" clId="Web-{A6872F07-0145-402E-AA1E-D747673D66FF}" dt="2023-02-27T13:24:55.687" v="5"/>
          <ac:spMkLst>
            <pc:docMk/>
            <pc:sldMk cId="109857222" sldId="256"/>
            <ac:spMk id="3" creationId="{00000000-0000-0000-0000-000000000000}"/>
          </ac:spMkLst>
        </pc:spChg>
        <pc:spChg chg="add">
          <ac:chgData name="Marta Delfino" userId="S::bt22043@qmul.ac.uk::c358dea2-ff4b-4fa0-9221-344dd7a0a510" providerId="AD" clId="Web-{A6872F07-0145-402E-AA1E-D747673D66FF}" dt="2023-02-27T13:24:55.687" v="5"/>
          <ac:spMkLst>
            <pc:docMk/>
            <pc:sldMk cId="109857222" sldId="256"/>
            <ac:spMk id="9" creationId="{4AA13AD3-0A4F-475A-BEBB-DEEFF5C096C3}"/>
          </ac:spMkLst>
        </pc:spChg>
        <pc:spChg chg="add">
          <ac:chgData name="Marta Delfino" userId="S::bt22043@qmul.ac.uk::c358dea2-ff4b-4fa0-9221-344dd7a0a510" providerId="AD" clId="Web-{A6872F07-0145-402E-AA1E-D747673D66FF}" dt="2023-02-27T13:24:55.687" v="5"/>
          <ac:spMkLst>
            <pc:docMk/>
            <pc:sldMk cId="109857222" sldId="256"/>
            <ac:spMk id="11" creationId="{52F9B1C2-7D20-4F91-A660-197C98B9A3B1}"/>
          </ac:spMkLst>
        </pc:spChg>
        <pc:spChg chg="add">
          <ac:chgData name="Marta Delfino" userId="S::bt22043@qmul.ac.uk::c358dea2-ff4b-4fa0-9221-344dd7a0a510" providerId="AD" clId="Web-{A6872F07-0145-402E-AA1E-D747673D66FF}" dt="2023-02-27T13:24:55.687" v="5"/>
          <ac:spMkLst>
            <pc:docMk/>
            <pc:sldMk cId="109857222" sldId="256"/>
            <ac:spMk id="13" creationId="{A89C4E6E-ECA4-40E5-A54E-13E92B678E8C}"/>
          </ac:spMkLst>
        </pc:spChg>
        <pc:picChg chg="add">
          <ac:chgData name="Marta Delfino" userId="S::bt22043@qmul.ac.uk::c358dea2-ff4b-4fa0-9221-344dd7a0a510" providerId="AD" clId="Web-{A6872F07-0145-402E-AA1E-D747673D66FF}" dt="2023-02-27T13:24:55.687" v="5"/>
          <ac:picMkLst>
            <pc:docMk/>
            <pc:sldMk cId="109857222" sldId="256"/>
            <ac:picMk id="4" creationId="{09541C06-1AF8-D910-508F-5025A0F34C27}"/>
          </ac:picMkLst>
        </pc:picChg>
      </pc:sldChg>
      <pc:sldMasterChg chg="del delSldLayout">
        <pc:chgData name="Marta Delfino" userId="S::bt22043@qmul.ac.uk::c358dea2-ff4b-4fa0-9221-344dd7a0a510" providerId="AD" clId="Web-{A6872F07-0145-402E-AA1E-D747673D66FF}" dt="2023-02-27T13:24:55.687" v="5"/>
        <pc:sldMasterMkLst>
          <pc:docMk/>
          <pc:sldMasterMk cId="2460954070" sldId="2147483660"/>
        </pc:sldMasterMkLst>
        <pc:sldLayoutChg chg="del">
          <pc:chgData name="Marta Delfino" userId="S::bt22043@qmul.ac.uk::c358dea2-ff4b-4fa0-9221-344dd7a0a510" providerId="AD" clId="Web-{A6872F07-0145-402E-AA1E-D747673D66FF}" dt="2023-02-27T13:24:55.687" v="5"/>
          <pc:sldLayoutMkLst>
            <pc:docMk/>
            <pc:sldMasterMk cId="2460954070" sldId="2147483660"/>
            <pc:sldLayoutMk cId="2385387890" sldId="2147483661"/>
          </pc:sldLayoutMkLst>
        </pc:sldLayoutChg>
        <pc:sldLayoutChg chg="del">
          <pc:chgData name="Marta Delfino" userId="S::bt22043@qmul.ac.uk::c358dea2-ff4b-4fa0-9221-344dd7a0a510" providerId="AD" clId="Web-{A6872F07-0145-402E-AA1E-D747673D66FF}" dt="2023-02-27T13:24:55.687" v="5"/>
          <pc:sldLayoutMkLst>
            <pc:docMk/>
            <pc:sldMasterMk cId="2460954070" sldId="2147483660"/>
            <pc:sldLayoutMk cId="949138452" sldId="2147483662"/>
          </pc:sldLayoutMkLst>
        </pc:sldLayoutChg>
        <pc:sldLayoutChg chg="del">
          <pc:chgData name="Marta Delfino" userId="S::bt22043@qmul.ac.uk::c358dea2-ff4b-4fa0-9221-344dd7a0a510" providerId="AD" clId="Web-{A6872F07-0145-402E-AA1E-D747673D66FF}" dt="2023-02-27T13:24:55.687" v="5"/>
          <pc:sldLayoutMkLst>
            <pc:docMk/>
            <pc:sldMasterMk cId="2460954070" sldId="2147483660"/>
            <pc:sldLayoutMk cId="2591524520" sldId="2147483663"/>
          </pc:sldLayoutMkLst>
        </pc:sldLayoutChg>
        <pc:sldLayoutChg chg="del">
          <pc:chgData name="Marta Delfino" userId="S::bt22043@qmul.ac.uk::c358dea2-ff4b-4fa0-9221-344dd7a0a510" providerId="AD" clId="Web-{A6872F07-0145-402E-AA1E-D747673D66FF}" dt="2023-02-27T13:24:55.687" v="5"/>
          <pc:sldLayoutMkLst>
            <pc:docMk/>
            <pc:sldMasterMk cId="2460954070" sldId="2147483660"/>
            <pc:sldLayoutMk cId="1203092039" sldId="2147483664"/>
          </pc:sldLayoutMkLst>
        </pc:sldLayoutChg>
        <pc:sldLayoutChg chg="del">
          <pc:chgData name="Marta Delfino" userId="S::bt22043@qmul.ac.uk::c358dea2-ff4b-4fa0-9221-344dd7a0a510" providerId="AD" clId="Web-{A6872F07-0145-402E-AA1E-D747673D66FF}" dt="2023-02-27T13:24:55.687" v="5"/>
          <pc:sldLayoutMkLst>
            <pc:docMk/>
            <pc:sldMasterMk cId="2460954070" sldId="2147483660"/>
            <pc:sldLayoutMk cId="3733172339" sldId="2147483665"/>
          </pc:sldLayoutMkLst>
        </pc:sldLayoutChg>
        <pc:sldLayoutChg chg="del">
          <pc:chgData name="Marta Delfino" userId="S::bt22043@qmul.ac.uk::c358dea2-ff4b-4fa0-9221-344dd7a0a510" providerId="AD" clId="Web-{A6872F07-0145-402E-AA1E-D747673D66FF}" dt="2023-02-27T13:24:55.687" v="5"/>
          <pc:sldLayoutMkLst>
            <pc:docMk/>
            <pc:sldMasterMk cId="2460954070" sldId="2147483660"/>
            <pc:sldLayoutMk cId="3210312558" sldId="2147483666"/>
          </pc:sldLayoutMkLst>
        </pc:sldLayoutChg>
        <pc:sldLayoutChg chg="del">
          <pc:chgData name="Marta Delfino" userId="S::bt22043@qmul.ac.uk::c358dea2-ff4b-4fa0-9221-344dd7a0a510" providerId="AD" clId="Web-{A6872F07-0145-402E-AA1E-D747673D66FF}" dt="2023-02-27T13:24:55.687" v="5"/>
          <pc:sldLayoutMkLst>
            <pc:docMk/>
            <pc:sldMasterMk cId="2460954070" sldId="2147483660"/>
            <pc:sldLayoutMk cId="3146388984" sldId="2147483667"/>
          </pc:sldLayoutMkLst>
        </pc:sldLayoutChg>
        <pc:sldLayoutChg chg="del">
          <pc:chgData name="Marta Delfino" userId="S::bt22043@qmul.ac.uk::c358dea2-ff4b-4fa0-9221-344dd7a0a510" providerId="AD" clId="Web-{A6872F07-0145-402E-AA1E-D747673D66FF}" dt="2023-02-27T13:24:55.687" v="5"/>
          <pc:sldLayoutMkLst>
            <pc:docMk/>
            <pc:sldMasterMk cId="2460954070" sldId="2147483660"/>
            <pc:sldLayoutMk cId="3171841454" sldId="2147483668"/>
          </pc:sldLayoutMkLst>
        </pc:sldLayoutChg>
        <pc:sldLayoutChg chg="del">
          <pc:chgData name="Marta Delfino" userId="S::bt22043@qmul.ac.uk::c358dea2-ff4b-4fa0-9221-344dd7a0a510" providerId="AD" clId="Web-{A6872F07-0145-402E-AA1E-D747673D66FF}" dt="2023-02-27T13:24:55.687" v="5"/>
          <pc:sldLayoutMkLst>
            <pc:docMk/>
            <pc:sldMasterMk cId="2460954070" sldId="2147483660"/>
            <pc:sldLayoutMk cId="1718958274" sldId="2147483669"/>
          </pc:sldLayoutMkLst>
        </pc:sldLayoutChg>
        <pc:sldLayoutChg chg="del">
          <pc:chgData name="Marta Delfino" userId="S::bt22043@qmul.ac.uk::c358dea2-ff4b-4fa0-9221-344dd7a0a510" providerId="AD" clId="Web-{A6872F07-0145-402E-AA1E-D747673D66FF}" dt="2023-02-27T13:24:55.687" v="5"/>
          <pc:sldLayoutMkLst>
            <pc:docMk/>
            <pc:sldMasterMk cId="2460954070" sldId="2147483660"/>
            <pc:sldLayoutMk cId="2202905451" sldId="2147483670"/>
          </pc:sldLayoutMkLst>
        </pc:sldLayoutChg>
        <pc:sldLayoutChg chg="del">
          <pc:chgData name="Marta Delfino" userId="S::bt22043@qmul.ac.uk::c358dea2-ff4b-4fa0-9221-344dd7a0a510" providerId="AD" clId="Web-{A6872F07-0145-402E-AA1E-D747673D66FF}" dt="2023-02-27T13:24:55.687" v="5"/>
          <pc:sldLayoutMkLst>
            <pc:docMk/>
            <pc:sldMasterMk cId="2460954070" sldId="2147483660"/>
            <pc:sldLayoutMk cId="3479445657" sldId="2147483671"/>
          </pc:sldLayoutMkLst>
        </pc:sldLayoutChg>
      </pc:sldMasterChg>
      <pc:sldMasterChg chg="add addSldLayout">
        <pc:chgData name="Marta Delfino" userId="S::bt22043@qmul.ac.uk::c358dea2-ff4b-4fa0-9221-344dd7a0a510" providerId="AD" clId="Web-{A6872F07-0145-402E-AA1E-D747673D66FF}" dt="2023-02-27T13:24:55.687" v="5"/>
        <pc:sldMasterMkLst>
          <pc:docMk/>
          <pc:sldMasterMk cId="3404369866" sldId="2147483724"/>
        </pc:sldMasterMkLst>
        <pc:sldLayoutChg chg="add">
          <pc:chgData name="Marta Delfino" userId="S::bt22043@qmul.ac.uk::c358dea2-ff4b-4fa0-9221-344dd7a0a510" providerId="AD" clId="Web-{A6872F07-0145-402E-AA1E-D747673D66FF}" dt="2023-02-27T13:24:55.687" v="5"/>
          <pc:sldLayoutMkLst>
            <pc:docMk/>
            <pc:sldMasterMk cId="3404369866" sldId="2147483724"/>
            <pc:sldLayoutMk cId="1766566566" sldId="2147483713"/>
          </pc:sldLayoutMkLst>
        </pc:sldLayoutChg>
        <pc:sldLayoutChg chg="add">
          <pc:chgData name="Marta Delfino" userId="S::bt22043@qmul.ac.uk::c358dea2-ff4b-4fa0-9221-344dd7a0a510" providerId="AD" clId="Web-{A6872F07-0145-402E-AA1E-D747673D66FF}" dt="2023-02-27T13:24:55.687" v="5"/>
          <pc:sldLayoutMkLst>
            <pc:docMk/>
            <pc:sldMasterMk cId="3404369866" sldId="2147483724"/>
            <pc:sldLayoutMk cId="202961758" sldId="2147483714"/>
          </pc:sldLayoutMkLst>
        </pc:sldLayoutChg>
        <pc:sldLayoutChg chg="add">
          <pc:chgData name="Marta Delfino" userId="S::bt22043@qmul.ac.uk::c358dea2-ff4b-4fa0-9221-344dd7a0a510" providerId="AD" clId="Web-{A6872F07-0145-402E-AA1E-D747673D66FF}" dt="2023-02-27T13:24:55.687" v="5"/>
          <pc:sldLayoutMkLst>
            <pc:docMk/>
            <pc:sldMasterMk cId="3404369866" sldId="2147483724"/>
            <pc:sldLayoutMk cId="3496929920" sldId="2147483715"/>
          </pc:sldLayoutMkLst>
        </pc:sldLayoutChg>
        <pc:sldLayoutChg chg="add">
          <pc:chgData name="Marta Delfino" userId="S::bt22043@qmul.ac.uk::c358dea2-ff4b-4fa0-9221-344dd7a0a510" providerId="AD" clId="Web-{A6872F07-0145-402E-AA1E-D747673D66FF}" dt="2023-02-27T13:24:55.687" v="5"/>
          <pc:sldLayoutMkLst>
            <pc:docMk/>
            <pc:sldMasterMk cId="3404369866" sldId="2147483724"/>
            <pc:sldLayoutMk cId="948576577" sldId="2147483716"/>
          </pc:sldLayoutMkLst>
        </pc:sldLayoutChg>
        <pc:sldLayoutChg chg="add">
          <pc:chgData name="Marta Delfino" userId="S::bt22043@qmul.ac.uk::c358dea2-ff4b-4fa0-9221-344dd7a0a510" providerId="AD" clId="Web-{A6872F07-0145-402E-AA1E-D747673D66FF}" dt="2023-02-27T13:24:55.687" v="5"/>
          <pc:sldLayoutMkLst>
            <pc:docMk/>
            <pc:sldMasterMk cId="3404369866" sldId="2147483724"/>
            <pc:sldLayoutMk cId="1812046812" sldId="2147483717"/>
          </pc:sldLayoutMkLst>
        </pc:sldLayoutChg>
        <pc:sldLayoutChg chg="add">
          <pc:chgData name="Marta Delfino" userId="S::bt22043@qmul.ac.uk::c358dea2-ff4b-4fa0-9221-344dd7a0a510" providerId="AD" clId="Web-{A6872F07-0145-402E-AA1E-D747673D66FF}" dt="2023-02-27T13:24:55.687" v="5"/>
          <pc:sldLayoutMkLst>
            <pc:docMk/>
            <pc:sldMasterMk cId="3404369866" sldId="2147483724"/>
            <pc:sldLayoutMk cId="2160226719" sldId="2147483718"/>
          </pc:sldLayoutMkLst>
        </pc:sldLayoutChg>
        <pc:sldLayoutChg chg="add">
          <pc:chgData name="Marta Delfino" userId="S::bt22043@qmul.ac.uk::c358dea2-ff4b-4fa0-9221-344dd7a0a510" providerId="AD" clId="Web-{A6872F07-0145-402E-AA1E-D747673D66FF}" dt="2023-02-27T13:24:55.687" v="5"/>
          <pc:sldLayoutMkLst>
            <pc:docMk/>
            <pc:sldMasterMk cId="3404369866" sldId="2147483724"/>
            <pc:sldLayoutMk cId="3916419248" sldId="2147483719"/>
          </pc:sldLayoutMkLst>
        </pc:sldLayoutChg>
        <pc:sldLayoutChg chg="add">
          <pc:chgData name="Marta Delfino" userId="S::bt22043@qmul.ac.uk::c358dea2-ff4b-4fa0-9221-344dd7a0a510" providerId="AD" clId="Web-{A6872F07-0145-402E-AA1E-D747673D66FF}" dt="2023-02-27T13:24:55.687" v="5"/>
          <pc:sldLayoutMkLst>
            <pc:docMk/>
            <pc:sldMasterMk cId="3404369866" sldId="2147483724"/>
            <pc:sldLayoutMk cId="196850363" sldId="2147483720"/>
          </pc:sldLayoutMkLst>
        </pc:sldLayoutChg>
        <pc:sldLayoutChg chg="add">
          <pc:chgData name="Marta Delfino" userId="S::bt22043@qmul.ac.uk::c358dea2-ff4b-4fa0-9221-344dd7a0a510" providerId="AD" clId="Web-{A6872F07-0145-402E-AA1E-D747673D66FF}" dt="2023-02-27T13:24:55.687" v="5"/>
          <pc:sldLayoutMkLst>
            <pc:docMk/>
            <pc:sldMasterMk cId="3404369866" sldId="2147483724"/>
            <pc:sldLayoutMk cId="2310083364" sldId="2147483721"/>
          </pc:sldLayoutMkLst>
        </pc:sldLayoutChg>
        <pc:sldLayoutChg chg="add">
          <pc:chgData name="Marta Delfino" userId="S::bt22043@qmul.ac.uk::c358dea2-ff4b-4fa0-9221-344dd7a0a510" providerId="AD" clId="Web-{A6872F07-0145-402E-AA1E-D747673D66FF}" dt="2023-02-27T13:24:55.687" v="5"/>
          <pc:sldLayoutMkLst>
            <pc:docMk/>
            <pc:sldMasterMk cId="3404369866" sldId="2147483724"/>
            <pc:sldLayoutMk cId="4134974040" sldId="2147483722"/>
          </pc:sldLayoutMkLst>
        </pc:sldLayoutChg>
        <pc:sldLayoutChg chg="add">
          <pc:chgData name="Marta Delfino" userId="S::bt22043@qmul.ac.uk::c358dea2-ff4b-4fa0-9221-344dd7a0a510" providerId="AD" clId="Web-{A6872F07-0145-402E-AA1E-D747673D66FF}" dt="2023-02-27T13:24:55.687" v="5"/>
          <pc:sldLayoutMkLst>
            <pc:docMk/>
            <pc:sldMasterMk cId="3404369866" sldId="2147483724"/>
            <pc:sldLayoutMk cId="1062668193" sldId="2147483723"/>
          </pc:sldLayoutMkLst>
        </pc:sldLayoutChg>
      </pc:sldMasterChg>
    </pc:docChg>
  </pc:docChgLst>
  <pc:docChgLst>
    <pc:chgData name="Thuvarahgan Rathakrishna" userId="S::bt22061@qmul.ac.uk::e37269ac-137f-445e-b4a6-36326307b9eb" providerId="AD" clId="Web-{6CD939D9-1D1B-4E80-B097-D15F50E905E0}"/>
    <pc:docChg chg="modSld">
      <pc:chgData name="Thuvarahgan Rathakrishna" userId="S::bt22061@qmul.ac.uk::e37269ac-137f-445e-b4a6-36326307b9eb" providerId="AD" clId="Web-{6CD939D9-1D1B-4E80-B097-D15F50E905E0}" dt="2023-02-28T19:54:29.063" v="16" actId="1076"/>
      <pc:docMkLst>
        <pc:docMk/>
      </pc:docMkLst>
      <pc:sldChg chg="addSp delSp modSp">
        <pc:chgData name="Thuvarahgan Rathakrishna" userId="S::bt22061@qmul.ac.uk::e37269ac-137f-445e-b4a6-36326307b9eb" providerId="AD" clId="Web-{6CD939D9-1D1B-4E80-B097-D15F50E905E0}" dt="2023-02-28T19:54:29.063" v="16" actId="1076"/>
        <pc:sldMkLst>
          <pc:docMk/>
          <pc:sldMk cId="2983258879" sldId="268"/>
        </pc:sldMkLst>
        <pc:spChg chg="del">
          <ac:chgData name="Thuvarahgan Rathakrishna" userId="S::bt22061@qmul.ac.uk::e37269ac-137f-445e-b4a6-36326307b9eb" providerId="AD" clId="Web-{6CD939D9-1D1B-4E80-B097-D15F50E905E0}" dt="2023-02-28T19:53:46.796" v="9"/>
          <ac:spMkLst>
            <pc:docMk/>
            <pc:sldMk cId="2983258879" sldId="268"/>
            <ac:spMk id="6" creationId="{DBC9CA8A-9147-E985-E734-6B19712E314D}"/>
          </ac:spMkLst>
        </pc:spChg>
        <pc:picChg chg="add mod modCrop">
          <ac:chgData name="Thuvarahgan Rathakrishna" userId="S::bt22061@qmul.ac.uk::e37269ac-137f-445e-b4a6-36326307b9eb" providerId="AD" clId="Web-{6CD939D9-1D1B-4E80-B097-D15F50E905E0}" dt="2023-02-28T19:54:29.063" v="16" actId="1076"/>
          <ac:picMkLst>
            <pc:docMk/>
            <pc:sldMk cId="2983258879" sldId="268"/>
            <ac:picMk id="3" creationId="{1609FE34-9AFB-BC07-9990-0D5D99760592}"/>
          </ac:picMkLst>
        </pc:picChg>
      </pc:sldChg>
    </pc:docChg>
  </pc:docChgLst>
  <pc:docChgLst>
    <pc:chgData name="David Babatunde Olufotebi" userId="S::bt211031@qmul.ac.uk::ab62bbd4-3d67-4619-8117-b96067ef9aa1" providerId="AD" clId="Web-{C72C8B48-BDC7-F1BD-FA09-DE349D318C20}"/>
    <pc:docChg chg="addSld modSld">
      <pc:chgData name="David Babatunde Olufotebi" userId="S::bt211031@qmul.ac.uk::ab62bbd4-3d67-4619-8117-b96067ef9aa1" providerId="AD" clId="Web-{C72C8B48-BDC7-F1BD-FA09-DE349D318C20}" dt="2023-03-01T14:01:27.838" v="87" actId="1076"/>
      <pc:docMkLst>
        <pc:docMk/>
      </pc:docMkLst>
      <pc:sldChg chg="addSp delSp modSp addAnim delAnim">
        <pc:chgData name="David Babatunde Olufotebi" userId="S::bt211031@qmul.ac.uk::ab62bbd4-3d67-4619-8117-b96067ef9aa1" providerId="AD" clId="Web-{C72C8B48-BDC7-F1BD-FA09-DE349D318C20}" dt="2023-03-01T14:00:38.241" v="76" actId="1076"/>
        <pc:sldMkLst>
          <pc:docMk/>
          <pc:sldMk cId="3041762325" sldId="267"/>
        </pc:sldMkLst>
        <pc:spChg chg="mod">
          <ac:chgData name="David Babatunde Olufotebi" userId="S::bt211031@qmul.ac.uk::ab62bbd4-3d67-4619-8117-b96067ef9aa1" providerId="AD" clId="Web-{C72C8B48-BDC7-F1BD-FA09-DE349D318C20}" dt="2023-03-01T13:56:32.396" v="37" actId="20577"/>
          <ac:spMkLst>
            <pc:docMk/>
            <pc:sldMk cId="3041762325" sldId="267"/>
            <ac:spMk id="2" creationId="{EA199804-F403-62D4-B2ED-53872C511880}"/>
          </ac:spMkLst>
        </pc:spChg>
        <pc:spChg chg="ord">
          <ac:chgData name="David Babatunde Olufotebi" userId="S::bt211031@qmul.ac.uk::ab62bbd4-3d67-4619-8117-b96067ef9aa1" providerId="AD" clId="Web-{C72C8B48-BDC7-F1BD-FA09-DE349D318C20}" dt="2023-03-01T14:00:21.505" v="70"/>
          <ac:spMkLst>
            <pc:docMk/>
            <pc:sldMk cId="3041762325" sldId="267"/>
            <ac:spMk id="8" creationId="{EB6D1D7F-141C-4D8E-BFBA-D95B68E16385}"/>
          </ac:spMkLst>
        </pc:spChg>
        <pc:picChg chg="add mod">
          <ac:chgData name="David Babatunde Olufotebi" userId="S::bt211031@qmul.ac.uk::ab62bbd4-3d67-4619-8117-b96067ef9aa1" providerId="AD" clId="Web-{C72C8B48-BDC7-F1BD-FA09-DE349D318C20}" dt="2023-03-01T14:00:38.241" v="76" actId="1076"/>
          <ac:picMkLst>
            <pc:docMk/>
            <pc:sldMk cId="3041762325" sldId="267"/>
            <ac:picMk id="3" creationId="{5FA79384-C36B-7D38-90E2-427D5DFAB6AF}"/>
          </ac:picMkLst>
        </pc:picChg>
        <pc:picChg chg="del mod">
          <ac:chgData name="David Babatunde Olufotebi" userId="S::bt211031@qmul.ac.uk::ab62bbd4-3d67-4619-8117-b96067ef9aa1" providerId="AD" clId="Web-{C72C8B48-BDC7-F1BD-FA09-DE349D318C20}" dt="2023-03-01T13:48:16.488" v="22"/>
          <ac:picMkLst>
            <pc:docMk/>
            <pc:sldMk cId="3041762325" sldId="267"/>
            <ac:picMk id="4" creationId="{60C55010-4C18-1156-0F8A-C3C06BB3F440}"/>
          </ac:picMkLst>
        </pc:picChg>
        <pc:picChg chg="mod">
          <ac:chgData name="David Babatunde Olufotebi" userId="S::bt211031@qmul.ac.uk::ab62bbd4-3d67-4619-8117-b96067ef9aa1" providerId="AD" clId="Web-{C72C8B48-BDC7-F1BD-FA09-DE349D318C20}" dt="2023-03-01T14:00:30.303" v="73" actId="1076"/>
          <ac:picMkLst>
            <pc:docMk/>
            <pc:sldMk cId="3041762325" sldId="267"/>
            <ac:picMk id="5" creationId="{AC91BF3B-3C32-1D6D-B97C-EE6579DF5F58}"/>
          </ac:picMkLst>
        </pc:picChg>
        <pc:picChg chg="add mod ord">
          <ac:chgData name="David Babatunde Olufotebi" userId="S::bt211031@qmul.ac.uk::ab62bbd4-3d67-4619-8117-b96067ef9aa1" providerId="AD" clId="Web-{C72C8B48-BDC7-F1BD-FA09-DE349D318C20}" dt="2023-03-01T14:00:24.584" v="72" actId="1076"/>
          <ac:picMkLst>
            <pc:docMk/>
            <pc:sldMk cId="3041762325" sldId="267"/>
            <ac:picMk id="6" creationId="{C5D23774-1E34-E602-76B2-5BE9AF7B7FFB}"/>
          </ac:picMkLst>
        </pc:picChg>
        <pc:picChg chg="del mod">
          <ac:chgData name="David Babatunde Olufotebi" userId="S::bt211031@qmul.ac.uk::ab62bbd4-3d67-4619-8117-b96067ef9aa1" providerId="AD" clId="Web-{C72C8B48-BDC7-F1BD-FA09-DE349D318C20}" dt="2023-03-01T13:57:21.525" v="49"/>
          <ac:picMkLst>
            <pc:docMk/>
            <pc:sldMk cId="3041762325" sldId="267"/>
            <ac:picMk id="7" creationId="{B9E388D5-9387-4D9B-5CCB-EC4FAE0BFF07}"/>
          </ac:picMkLst>
        </pc:picChg>
        <pc:picChg chg="del mod">
          <ac:chgData name="David Babatunde Olufotebi" userId="S::bt211031@qmul.ac.uk::ab62bbd4-3d67-4619-8117-b96067ef9aa1" providerId="AD" clId="Web-{C72C8B48-BDC7-F1BD-FA09-DE349D318C20}" dt="2023-03-01T13:57:15.868" v="46"/>
          <ac:picMkLst>
            <pc:docMk/>
            <pc:sldMk cId="3041762325" sldId="267"/>
            <ac:picMk id="11" creationId="{3D49F39D-1CFA-D70E-FE51-578B62BF5F76}"/>
          </ac:picMkLst>
        </pc:picChg>
        <pc:picChg chg="add del mod">
          <ac:chgData name="David Babatunde Olufotebi" userId="S::bt211031@qmul.ac.uk::ab62bbd4-3d67-4619-8117-b96067ef9aa1" providerId="AD" clId="Web-{C72C8B48-BDC7-F1BD-FA09-DE349D318C20}" dt="2023-03-01T14:00:34.397" v="75" actId="1076"/>
          <ac:picMkLst>
            <pc:docMk/>
            <pc:sldMk cId="3041762325" sldId="267"/>
            <ac:picMk id="13" creationId="{FAA75EA6-646E-6FB9-455B-0943EAB6B587}"/>
          </ac:picMkLst>
        </pc:picChg>
      </pc:sldChg>
      <pc:sldChg chg="addSp delSp modSp add replId delAnim">
        <pc:chgData name="David Babatunde Olufotebi" userId="S::bt211031@qmul.ac.uk::ab62bbd4-3d67-4619-8117-b96067ef9aa1" providerId="AD" clId="Web-{C72C8B48-BDC7-F1BD-FA09-DE349D318C20}" dt="2023-03-01T14:01:27.838" v="87" actId="1076"/>
        <pc:sldMkLst>
          <pc:docMk/>
          <pc:sldMk cId="3018209522" sldId="284"/>
        </pc:sldMkLst>
        <pc:spChg chg="mod">
          <ac:chgData name="David Babatunde Olufotebi" userId="S::bt211031@qmul.ac.uk::ab62bbd4-3d67-4619-8117-b96067ef9aa1" providerId="AD" clId="Web-{C72C8B48-BDC7-F1BD-FA09-DE349D318C20}" dt="2023-03-01T13:56:27.318" v="36" actId="20577"/>
          <ac:spMkLst>
            <pc:docMk/>
            <pc:sldMk cId="3018209522" sldId="284"/>
            <ac:spMk id="2" creationId="{EA199804-F403-62D4-B2ED-53872C511880}"/>
          </ac:spMkLst>
        </pc:spChg>
        <pc:spChg chg="add del mod">
          <ac:chgData name="David Babatunde Olufotebi" userId="S::bt211031@qmul.ac.uk::ab62bbd4-3d67-4619-8117-b96067ef9aa1" providerId="AD" clId="Web-{C72C8B48-BDC7-F1BD-FA09-DE349D318C20}" dt="2023-03-01T13:57:53.855" v="57"/>
          <ac:spMkLst>
            <pc:docMk/>
            <pc:sldMk cId="3018209522" sldId="284"/>
            <ac:spMk id="6" creationId="{0B32C181-C29A-1D75-D0D2-C199624995C2}"/>
          </ac:spMkLst>
        </pc:spChg>
        <pc:spChg chg="ord">
          <ac:chgData name="David Babatunde Olufotebi" userId="S::bt211031@qmul.ac.uk::ab62bbd4-3d67-4619-8117-b96067ef9aa1" providerId="AD" clId="Web-{C72C8B48-BDC7-F1BD-FA09-DE349D318C20}" dt="2023-03-01T14:01:17.228" v="84"/>
          <ac:spMkLst>
            <pc:docMk/>
            <pc:sldMk cId="3018209522" sldId="284"/>
            <ac:spMk id="8" creationId="{EB6D1D7F-141C-4D8E-BFBA-D95B68E16385}"/>
          </ac:spMkLst>
        </pc:spChg>
        <pc:picChg chg="del">
          <ac:chgData name="David Babatunde Olufotebi" userId="S::bt211031@qmul.ac.uk::ab62bbd4-3d67-4619-8117-b96067ef9aa1" providerId="AD" clId="Web-{C72C8B48-BDC7-F1BD-FA09-DE349D318C20}" dt="2023-03-01T13:57:45.432" v="53"/>
          <ac:picMkLst>
            <pc:docMk/>
            <pc:sldMk cId="3018209522" sldId="284"/>
            <ac:picMk id="3" creationId="{5FA79384-C36B-7D38-90E2-427D5DFAB6AF}"/>
          </ac:picMkLst>
        </pc:picChg>
        <pc:picChg chg="del">
          <ac:chgData name="David Babatunde Olufotebi" userId="S::bt211031@qmul.ac.uk::ab62bbd4-3d67-4619-8117-b96067ef9aa1" providerId="AD" clId="Web-{C72C8B48-BDC7-F1BD-FA09-DE349D318C20}" dt="2023-03-01T13:57:43.120" v="52"/>
          <ac:picMkLst>
            <pc:docMk/>
            <pc:sldMk cId="3018209522" sldId="284"/>
            <ac:picMk id="5" creationId="{AC91BF3B-3C32-1D6D-B97C-EE6579DF5F58}"/>
          </ac:picMkLst>
        </pc:picChg>
        <pc:picChg chg="mod">
          <ac:chgData name="David Babatunde Olufotebi" userId="S::bt211031@qmul.ac.uk::ab62bbd4-3d67-4619-8117-b96067ef9aa1" providerId="AD" clId="Web-{C72C8B48-BDC7-F1BD-FA09-DE349D318C20}" dt="2023-03-01T14:01:27.838" v="87" actId="1076"/>
          <ac:picMkLst>
            <pc:docMk/>
            <pc:sldMk cId="3018209522" sldId="284"/>
            <ac:picMk id="7" creationId="{B9E388D5-9387-4D9B-5CCB-EC4FAE0BFF07}"/>
          </ac:picMkLst>
        </pc:picChg>
        <pc:picChg chg="mod">
          <ac:chgData name="David Babatunde Olufotebi" userId="S::bt211031@qmul.ac.uk::ab62bbd4-3d67-4619-8117-b96067ef9aa1" providerId="AD" clId="Web-{C72C8B48-BDC7-F1BD-FA09-DE349D318C20}" dt="2023-03-01T14:01:24.244" v="86" actId="1076"/>
          <ac:picMkLst>
            <pc:docMk/>
            <pc:sldMk cId="3018209522" sldId="284"/>
            <ac:picMk id="11" creationId="{3D49F39D-1CFA-D70E-FE51-578B62BF5F76}"/>
          </ac:picMkLst>
        </pc:picChg>
        <pc:picChg chg="add mod ord">
          <ac:chgData name="David Babatunde Olufotebi" userId="S::bt211031@qmul.ac.uk::ab62bbd4-3d67-4619-8117-b96067ef9aa1" providerId="AD" clId="Web-{C72C8B48-BDC7-F1BD-FA09-DE349D318C20}" dt="2023-03-01T14:01:12.337" v="83"/>
          <ac:picMkLst>
            <pc:docMk/>
            <pc:sldMk cId="3018209522" sldId="284"/>
            <ac:picMk id="12" creationId="{FF22D52D-FD74-5BFE-E4BB-8948227218CD}"/>
          </ac:picMkLst>
        </pc:picChg>
        <pc:picChg chg="del mod">
          <ac:chgData name="David Babatunde Olufotebi" userId="S::bt211031@qmul.ac.uk::ab62bbd4-3d67-4619-8117-b96067ef9aa1" providerId="AD" clId="Web-{C72C8B48-BDC7-F1BD-FA09-DE349D318C20}" dt="2023-03-01T13:57:49.573" v="55"/>
          <ac:picMkLst>
            <pc:docMk/>
            <pc:sldMk cId="3018209522" sldId="284"/>
            <ac:picMk id="13" creationId="{FAA75EA6-646E-6FB9-455B-0943EAB6B587}"/>
          </ac:picMkLst>
        </pc:picChg>
      </pc:sldChg>
    </pc:docChg>
  </pc:docChgLst>
  <pc:docChgLst>
    <pc:chgData name="Thuvarahgan Rathakrishna" userId="S::bt22061@qmul.ac.uk::e37269ac-137f-445e-b4a6-36326307b9eb" providerId="AD" clId="Web-{790791B5-D18E-4FAE-9576-1027939F27D8}"/>
    <pc:docChg chg="addSld modSld">
      <pc:chgData name="Thuvarahgan Rathakrishna" userId="S::bt22061@qmul.ac.uk::e37269ac-137f-445e-b4a6-36326307b9eb" providerId="AD" clId="Web-{790791B5-D18E-4FAE-9576-1027939F27D8}" dt="2023-02-27T21:51:50.278" v="281" actId="20577"/>
      <pc:docMkLst>
        <pc:docMk/>
      </pc:docMkLst>
      <pc:sldChg chg="addSp delSp">
        <pc:chgData name="Thuvarahgan Rathakrishna" userId="S::bt22061@qmul.ac.uk::e37269ac-137f-445e-b4a6-36326307b9eb" providerId="AD" clId="Web-{790791B5-D18E-4FAE-9576-1027939F27D8}" dt="2023-02-27T21:45:14.627" v="233"/>
        <pc:sldMkLst>
          <pc:docMk/>
          <pc:sldMk cId="109857222" sldId="256"/>
        </pc:sldMkLst>
        <pc:picChg chg="add del">
          <ac:chgData name="Thuvarahgan Rathakrishna" userId="S::bt22061@qmul.ac.uk::e37269ac-137f-445e-b4a6-36326307b9eb" providerId="AD" clId="Web-{790791B5-D18E-4FAE-9576-1027939F27D8}" dt="2023-02-27T21:45:14.627" v="233"/>
          <ac:picMkLst>
            <pc:docMk/>
            <pc:sldMk cId="109857222" sldId="256"/>
            <ac:picMk id="4" creationId="{09541C06-1AF8-D910-508F-5025A0F34C27}"/>
          </ac:picMkLst>
        </pc:picChg>
      </pc:sldChg>
      <pc:sldChg chg="modSp">
        <pc:chgData name="Thuvarahgan Rathakrishna" userId="S::bt22061@qmul.ac.uk::e37269ac-137f-445e-b4a6-36326307b9eb" providerId="AD" clId="Web-{790791B5-D18E-4FAE-9576-1027939F27D8}" dt="2023-02-27T21:40:32.072" v="131" actId="20577"/>
        <pc:sldMkLst>
          <pc:docMk/>
          <pc:sldMk cId="3346394726" sldId="258"/>
        </pc:sldMkLst>
        <pc:spChg chg="mod">
          <ac:chgData name="Thuvarahgan Rathakrishna" userId="S::bt22061@qmul.ac.uk::e37269ac-137f-445e-b4a6-36326307b9eb" providerId="AD" clId="Web-{790791B5-D18E-4FAE-9576-1027939F27D8}" dt="2023-02-27T21:40:32.072" v="131" actId="20577"/>
          <ac:spMkLst>
            <pc:docMk/>
            <pc:sldMk cId="3346394726" sldId="258"/>
            <ac:spMk id="3" creationId="{1F14745D-906F-7A0A-8E21-5C7F029CC0DD}"/>
          </ac:spMkLst>
        </pc:spChg>
      </pc:sldChg>
      <pc:sldChg chg="modSp new">
        <pc:chgData name="Thuvarahgan Rathakrishna" userId="S::bt22061@qmul.ac.uk::e37269ac-137f-445e-b4a6-36326307b9eb" providerId="AD" clId="Web-{790791B5-D18E-4FAE-9576-1027939F27D8}" dt="2023-02-27T21:33:29.263" v="19" actId="20577"/>
        <pc:sldMkLst>
          <pc:docMk/>
          <pc:sldMk cId="4180700533" sldId="260"/>
        </pc:sldMkLst>
        <pc:spChg chg="mod">
          <ac:chgData name="Thuvarahgan Rathakrishna" userId="S::bt22061@qmul.ac.uk::e37269ac-137f-445e-b4a6-36326307b9eb" providerId="AD" clId="Web-{790791B5-D18E-4FAE-9576-1027939F27D8}" dt="2023-02-27T21:33:29.263" v="19" actId="20577"/>
          <ac:spMkLst>
            <pc:docMk/>
            <pc:sldMk cId="4180700533" sldId="260"/>
            <ac:spMk id="2" creationId="{DE11CA48-1B38-CE78-4E53-41448C773D6F}"/>
          </ac:spMkLst>
        </pc:spChg>
      </pc:sldChg>
      <pc:sldChg chg="modSp new">
        <pc:chgData name="Thuvarahgan Rathakrishna" userId="S::bt22061@qmul.ac.uk::e37269ac-137f-445e-b4a6-36326307b9eb" providerId="AD" clId="Web-{790791B5-D18E-4FAE-9576-1027939F27D8}" dt="2023-02-27T21:38:13.505" v="82" actId="20577"/>
        <pc:sldMkLst>
          <pc:docMk/>
          <pc:sldMk cId="1207701881" sldId="261"/>
        </pc:sldMkLst>
        <pc:spChg chg="mod">
          <ac:chgData name="Thuvarahgan Rathakrishna" userId="S::bt22061@qmul.ac.uk::e37269ac-137f-445e-b4a6-36326307b9eb" providerId="AD" clId="Web-{790791B5-D18E-4FAE-9576-1027939F27D8}" dt="2023-02-27T21:34:25.171" v="26" actId="20577"/>
          <ac:spMkLst>
            <pc:docMk/>
            <pc:sldMk cId="1207701881" sldId="261"/>
            <ac:spMk id="2" creationId="{2950D581-B6C7-B509-5ADA-5DFA14581370}"/>
          </ac:spMkLst>
        </pc:spChg>
        <pc:spChg chg="mod">
          <ac:chgData name="Thuvarahgan Rathakrishna" userId="S::bt22061@qmul.ac.uk::e37269ac-137f-445e-b4a6-36326307b9eb" providerId="AD" clId="Web-{790791B5-D18E-4FAE-9576-1027939F27D8}" dt="2023-02-27T21:38:13.505" v="82" actId="20577"/>
          <ac:spMkLst>
            <pc:docMk/>
            <pc:sldMk cId="1207701881" sldId="261"/>
            <ac:spMk id="3" creationId="{0C6F0AE3-6749-F784-13E6-D6531D177799}"/>
          </ac:spMkLst>
        </pc:spChg>
      </pc:sldChg>
      <pc:sldChg chg="modSp new">
        <pc:chgData name="Thuvarahgan Rathakrishna" userId="S::bt22061@qmul.ac.uk::e37269ac-137f-445e-b4a6-36326307b9eb" providerId="AD" clId="Web-{790791B5-D18E-4FAE-9576-1027939F27D8}" dt="2023-02-27T21:44:58.689" v="231" actId="20577"/>
        <pc:sldMkLst>
          <pc:docMk/>
          <pc:sldMk cId="2983846549" sldId="262"/>
        </pc:sldMkLst>
        <pc:spChg chg="mod">
          <ac:chgData name="Thuvarahgan Rathakrishna" userId="S::bt22061@qmul.ac.uk::e37269ac-137f-445e-b4a6-36326307b9eb" providerId="AD" clId="Web-{790791B5-D18E-4FAE-9576-1027939F27D8}" dt="2023-02-27T21:38:24.177" v="89" actId="20577"/>
          <ac:spMkLst>
            <pc:docMk/>
            <pc:sldMk cId="2983846549" sldId="262"/>
            <ac:spMk id="2" creationId="{566790AE-5858-3342-D618-8116EA98C090}"/>
          </ac:spMkLst>
        </pc:spChg>
        <pc:spChg chg="mod">
          <ac:chgData name="Thuvarahgan Rathakrishna" userId="S::bt22061@qmul.ac.uk::e37269ac-137f-445e-b4a6-36326307b9eb" providerId="AD" clId="Web-{790791B5-D18E-4FAE-9576-1027939F27D8}" dt="2023-02-27T21:44:58.689" v="231" actId="20577"/>
          <ac:spMkLst>
            <pc:docMk/>
            <pc:sldMk cId="2983846549" sldId="262"/>
            <ac:spMk id="3" creationId="{4CE82C0A-4385-44FA-B86A-B01C8BDB1395}"/>
          </ac:spMkLst>
        </pc:spChg>
      </pc:sldChg>
      <pc:sldChg chg="modSp new">
        <pc:chgData name="Thuvarahgan Rathakrishna" userId="S::bt22061@qmul.ac.uk::e37269ac-137f-445e-b4a6-36326307b9eb" providerId="AD" clId="Web-{790791B5-D18E-4FAE-9576-1027939F27D8}" dt="2023-02-27T21:41:02.354" v="141" actId="20577"/>
        <pc:sldMkLst>
          <pc:docMk/>
          <pc:sldMk cId="3291241090" sldId="263"/>
        </pc:sldMkLst>
        <pc:spChg chg="mod">
          <ac:chgData name="Thuvarahgan Rathakrishna" userId="S::bt22061@qmul.ac.uk::e37269ac-137f-445e-b4a6-36326307b9eb" providerId="AD" clId="Web-{790791B5-D18E-4FAE-9576-1027939F27D8}" dt="2023-02-27T21:40:46.650" v="139" actId="20577"/>
          <ac:spMkLst>
            <pc:docMk/>
            <pc:sldMk cId="3291241090" sldId="263"/>
            <ac:spMk id="2" creationId="{622350D2-B74E-D006-C2F3-EA3ED4E8735C}"/>
          </ac:spMkLst>
        </pc:spChg>
        <pc:spChg chg="mod">
          <ac:chgData name="Thuvarahgan Rathakrishna" userId="S::bt22061@qmul.ac.uk::e37269ac-137f-445e-b4a6-36326307b9eb" providerId="AD" clId="Web-{790791B5-D18E-4FAE-9576-1027939F27D8}" dt="2023-02-27T21:41:02.354" v="141" actId="20577"/>
          <ac:spMkLst>
            <pc:docMk/>
            <pc:sldMk cId="3291241090" sldId="263"/>
            <ac:spMk id="3" creationId="{66A42B10-CCC7-0CAC-8F50-F249FD6390FF}"/>
          </ac:spMkLst>
        </pc:spChg>
      </pc:sldChg>
      <pc:sldChg chg="modSp new">
        <pc:chgData name="Thuvarahgan Rathakrishna" userId="S::bt22061@qmul.ac.uk::e37269ac-137f-445e-b4a6-36326307b9eb" providerId="AD" clId="Web-{790791B5-D18E-4FAE-9576-1027939F27D8}" dt="2023-02-27T21:46:32.519" v="239" actId="20577"/>
        <pc:sldMkLst>
          <pc:docMk/>
          <pc:sldMk cId="3334634775" sldId="264"/>
        </pc:sldMkLst>
        <pc:spChg chg="mod">
          <ac:chgData name="Thuvarahgan Rathakrishna" userId="S::bt22061@qmul.ac.uk::e37269ac-137f-445e-b4a6-36326307b9eb" providerId="AD" clId="Web-{790791B5-D18E-4FAE-9576-1027939F27D8}" dt="2023-02-27T21:46:32.519" v="239" actId="20577"/>
          <ac:spMkLst>
            <pc:docMk/>
            <pc:sldMk cId="3334634775" sldId="264"/>
            <ac:spMk id="2" creationId="{B078D4A3-924A-FA32-A29E-3A7F9DC4493B}"/>
          </ac:spMkLst>
        </pc:spChg>
      </pc:sldChg>
      <pc:sldChg chg="modSp new">
        <pc:chgData name="Thuvarahgan Rathakrishna" userId="S::bt22061@qmul.ac.uk::e37269ac-137f-445e-b4a6-36326307b9eb" providerId="AD" clId="Web-{790791B5-D18E-4FAE-9576-1027939F27D8}" dt="2023-02-27T21:47:01.645" v="253" actId="20577"/>
        <pc:sldMkLst>
          <pc:docMk/>
          <pc:sldMk cId="2769098292" sldId="265"/>
        </pc:sldMkLst>
        <pc:spChg chg="mod">
          <ac:chgData name="Thuvarahgan Rathakrishna" userId="S::bt22061@qmul.ac.uk::e37269ac-137f-445e-b4a6-36326307b9eb" providerId="AD" clId="Web-{790791B5-D18E-4FAE-9576-1027939F27D8}" dt="2023-02-27T21:47:01.645" v="253" actId="20577"/>
          <ac:spMkLst>
            <pc:docMk/>
            <pc:sldMk cId="2769098292" sldId="265"/>
            <ac:spMk id="2" creationId="{4BC25956-C06D-DE9E-344E-05092BD9DA9F}"/>
          </ac:spMkLst>
        </pc:spChg>
      </pc:sldChg>
      <pc:sldChg chg="modSp new">
        <pc:chgData name="Thuvarahgan Rathakrishna" userId="S::bt22061@qmul.ac.uk::e37269ac-137f-445e-b4a6-36326307b9eb" providerId="AD" clId="Web-{790791B5-D18E-4FAE-9576-1027939F27D8}" dt="2023-02-27T21:50:42.136" v="257" actId="20577"/>
        <pc:sldMkLst>
          <pc:docMk/>
          <pc:sldMk cId="368947908" sldId="266"/>
        </pc:sldMkLst>
        <pc:spChg chg="mod">
          <ac:chgData name="Thuvarahgan Rathakrishna" userId="S::bt22061@qmul.ac.uk::e37269ac-137f-445e-b4a6-36326307b9eb" providerId="AD" clId="Web-{790791B5-D18E-4FAE-9576-1027939F27D8}" dt="2023-02-27T21:50:42.136" v="257" actId="20577"/>
          <ac:spMkLst>
            <pc:docMk/>
            <pc:sldMk cId="368947908" sldId="266"/>
            <ac:spMk id="2" creationId="{A67BDEB4-AF02-0571-C83F-77571E6F41B4}"/>
          </ac:spMkLst>
        </pc:spChg>
      </pc:sldChg>
      <pc:sldChg chg="modSp new">
        <pc:chgData name="Thuvarahgan Rathakrishna" userId="S::bt22061@qmul.ac.uk::e37269ac-137f-445e-b4a6-36326307b9eb" providerId="AD" clId="Web-{790791B5-D18E-4FAE-9576-1027939F27D8}" dt="2023-02-27T21:51:50.278" v="281" actId="20577"/>
        <pc:sldMkLst>
          <pc:docMk/>
          <pc:sldMk cId="3041762325" sldId="267"/>
        </pc:sldMkLst>
        <pc:spChg chg="mod">
          <ac:chgData name="Thuvarahgan Rathakrishna" userId="S::bt22061@qmul.ac.uk::e37269ac-137f-445e-b4a6-36326307b9eb" providerId="AD" clId="Web-{790791B5-D18E-4FAE-9576-1027939F27D8}" dt="2023-02-27T21:51:50.278" v="281" actId="20577"/>
          <ac:spMkLst>
            <pc:docMk/>
            <pc:sldMk cId="3041762325" sldId="267"/>
            <ac:spMk id="2" creationId="{EA199804-F403-62D4-B2ED-53872C511880}"/>
          </ac:spMkLst>
        </pc:spChg>
      </pc:sldChg>
    </pc:docChg>
  </pc:docChgLst>
  <pc:docChgLst>
    <pc:chgData name="Thuvarahgan Rathakrishna" userId="S::bt22061@qmul.ac.uk::e37269ac-137f-445e-b4a6-36326307b9eb" providerId="AD" clId="Web-{7EDFE4CA-C596-4875-B26D-4E2A7CA5A49A}"/>
    <pc:docChg chg="addSld delSld modSld sldOrd">
      <pc:chgData name="Thuvarahgan Rathakrishna" userId="S::bt22061@qmul.ac.uk::e37269ac-137f-445e-b4a6-36326307b9eb" providerId="AD" clId="Web-{7EDFE4CA-C596-4875-B26D-4E2A7CA5A49A}" dt="2023-03-01T21:12:34.650" v="848" actId="14100"/>
      <pc:docMkLst>
        <pc:docMk/>
      </pc:docMkLst>
      <pc:sldChg chg="modNotes">
        <pc:chgData name="Thuvarahgan Rathakrishna" userId="S::bt22061@qmul.ac.uk::e37269ac-137f-445e-b4a6-36326307b9eb" providerId="AD" clId="Web-{7EDFE4CA-C596-4875-B26D-4E2A7CA5A49A}" dt="2023-03-01T19:42:51.463" v="116"/>
        <pc:sldMkLst>
          <pc:docMk/>
          <pc:sldMk cId="109857222" sldId="256"/>
        </pc:sldMkLst>
      </pc:sldChg>
      <pc:sldChg chg="addSp delSp modSp modNotes">
        <pc:chgData name="Thuvarahgan Rathakrishna" userId="S::bt22061@qmul.ac.uk::e37269ac-137f-445e-b4a6-36326307b9eb" providerId="AD" clId="Web-{7EDFE4CA-C596-4875-B26D-4E2A7CA5A49A}" dt="2023-03-01T20:51:24.847" v="818" actId="20577"/>
        <pc:sldMkLst>
          <pc:docMk/>
          <pc:sldMk cId="4008549630" sldId="257"/>
        </pc:sldMkLst>
        <pc:graphicFrameChg chg="modGraphic">
          <ac:chgData name="Thuvarahgan Rathakrishna" userId="S::bt22061@qmul.ac.uk::e37269ac-137f-445e-b4a6-36326307b9eb" providerId="AD" clId="Web-{7EDFE4CA-C596-4875-B26D-4E2A7CA5A49A}" dt="2023-03-01T20:51:24.847" v="818" actId="20577"/>
          <ac:graphicFrameMkLst>
            <pc:docMk/>
            <pc:sldMk cId="4008549630" sldId="257"/>
            <ac:graphicFrameMk id="5" creationId="{E9FA2B8B-3B49-6ACC-E85C-CA6BA02674BE}"/>
          </ac:graphicFrameMkLst>
        </pc:graphicFrameChg>
        <pc:graphicFrameChg chg="add del">
          <ac:chgData name="Thuvarahgan Rathakrishna" userId="S::bt22061@qmul.ac.uk::e37269ac-137f-445e-b4a6-36326307b9eb" providerId="AD" clId="Web-{7EDFE4CA-C596-4875-B26D-4E2A7CA5A49A}" dt="2023-03-01T20:48:18.288" v="783"/>
          <ac:graphicFrameMkLst>
            <pc:docMk/>
            <pc:sldMk cId="4008549630" sldId="257"/>
            <ac:graphicFrameMk id="365" creationId="{AC35EC32-B780-8671-26B8-050727B5DFD9}"/>
          </ac:graphicFrameMkLst>
        </pc:graphicFrameChg>
      </pc:sldChg>
      <pc:sldChg chg="modSp ord modNotes">
        <pc:chgData name="Thuvarahgan Rathakrishna" userId="S::bt22061@qmul.ac.uk::e37269ac-137f-445e-b4a6-36326307b9eb" providerId="AD" clId="Web-{7EDFE4CA-C596-4875-B26D-4E2A7CA5A49A}" dt="2023-03-01T20:08:38.927" v="480" actId="20577"/>
        <pc:sldMkLst>
          <pc:docMk/>
          <pc:sldMk cId="3346394726" sldId="258"/>
        </pc:sldMkLst>
        <pc:spChg chg="mod">
          <ac:chgData name="Thuvarahgan Rathakrishna" userId="S::bt22061@qmul.ac.uk::e37269ac-137f-445e-b4a6-36326307b9eb" providerId="AD" clId="Web-{7EDFE4CA-C596-4875-B26D-4E2A7CA5A49A}" dt="2023-03-01T20:08:38.927" v="480" actId="20577"/>
          <ac:spMkLst>
            <pc:docMk/>
            <pc:sldMk cId="3346394726" sldId="258"/>
            <ac:spMk id="3" creationId="{1F14745D-906F-7A0A-8E21-5C7F029CC0DD}"/>
          </ac:spMkLst>
        </pc:spChg>
      </pc:sldChg>
      <pc:sldChg chg="modNotes">
        <pc:chgData name="Thuvarahgan Rathakrishna" userId="S::bt22061@qmul.ac.uk::e37269ac-137f-445e-b4a6-36326307b9eb" providerId="AD" clId="Web-{7EDFE4CA-C596-4875-B26D-4E2A7CA5A49A}" dt="2023-03-01T19:43:29.997" v="134"/>
        <pc:sldMkLst>
          <pc:docMk/>
          <pc:sldMk cId="2466628232" sldId="259"/>
        </pc:sldMkLst>
      </pc:sldChg>
      <pc:sldChg chg="modNotes">
        <pc:chgData name="Thuvarahgan Rathakrishna" userId="S::bt22061@qmul.ac.uk::e37269ac-137f-445e-b4a6-36326307b9eb" providerId="AD" clId="Web-{7EDFE4CA-C596-4875-B26D-4E2A7CA5A49A}" dt="2023-03-01T19:44:38.173" v="193"/>
        <pc:sldMkLst>
          <pc:docMk/>
          <pc:sldMk cId="4180700533" sldId="260"/>
        </pc:sldMkLst>
      </pc:sldChg>
      <pc:sldChg chg="addSp modSp modNotes">
        <pc:chgData name="Thuvarahgan Rathakrishna" userId="S::bt22061@qmul.ac.uk::e37269ac-137f-445e-b4a6-36326307b9eb" providerId="AD" clId="Web-{7EDFE4CA-C596-4875-B26D-4E2A7CA5A49A}" dt="2023-03-01T20:44:48.790" v="775" actId="20577"/>
        <pc:sldMkLst>
          <pc:docMk/>
          <pc:sldMk cId="1207701881" sldId="261"/>
        </pc:sldMkLst>
        <pc:spChg chg="mod">
          <ac:chgData name="Thuvarahgan Rathakrishna" userId="S::bt22061@qmul.ac.uk::e37269ac-137f-445e-b4a6-36326307b9eb" providerId="AD" clId="Web-{7EDFE4CA-C596-4875-B26D-4E2A7CA5A49A}" dt="2023-03-01T20:44:48.790" v="775" actId="20577"/>
          <ac:spMkLst>
            <pc:docMk/>
            <pc:sldMk cId="1207701881" sldId="261"/>
            <ac:spMk id="3" creationId="{0C6F0AE3-6749-F784-13E6-D6531D177799}"/>
          </ac:spMkLst>
        </pc:spChg>
        <pc:picChg chg="add mod modCrop">
          <ac:chgData name="Thuvarahgan Rathakrishna" userId="S::bt22061@qmul.ac.uk::e37269ac-137f-445e-b4a6-36326307b9eb" providerId="AD" clId="Web-{7EDFE4CA-C596-4875-B26D-4E2A7CA5A49A}" dt="2023-03-01T19:54:43.214" v="255" actId="1076"/>
          <ac:picMkLst>
            <pc:docMk/>
            <pc:sldMk cId="1207701881" sldId="261"/>
            <ac:picMk id="4" creationId="{91DA18C6-E4BE-D010-A522-F8226E235F11}"/>
          </ac:picMkLst>
        </pc:picChg>
      </pc:sldChg>
      <pc:sldChg chg="ord modNotes">
        <pc:chgData name="Thuvarahgan Rathakrishna" userId="S::bt22061@qmul.ac.uk::e37269ac-137f-445e-b4a6-36326307b9eb" providerId="AD" clId="Web-{7EDFE4CA-C596-4875-B26D-4E2A7CA5A49A}" dt="2023-03-01T19:55:31.186" v="256"/>
        <pc:sldMkLst>
          <pc:docMk/>
          <pc:sldMk cId="2983846549" sldId="262"/>
        </pc:sldMkLst>
      </pc:sldChg>
      <pc:sldChg chg="del">
        <pc:chgData name="Thuvarahgan Rathakrishna" userId="S::bt22061@qmul.ac.uk::e37269ac-137f-445e-b4a6-36326307b9eb" providerId="AD" clId="Web-{7EDFE4CA-C596-4875-B26D-4E2A7CA5A49A}" dt="2023-03-01T19:41:23.863" v="89"/>
        <pc:sldMkLst>
          <pc:docMk/>
          <pc:sldMk cId="3291241090" sldId="263"/>
        </pc:sldMkLst>
      </pc:sldChg>
      <pc:sldChg chg="modNotes">
        <pc:chgData name="Thuvarahgan Rathakrishna" userId="S::bt22061@qmul.ac.uk::e37269ac-137f-445e-b4a6-36326307b9eb" providerId="AD" clId="Web-{7EDFE4CA-C596-4875-B26D-4E2A7CA5A49A}" dt="2023-03-01T19:44:49.674" v="197"/>
        <pc:sldMkLst>
          <pc:docMk/>
          <pc:sldMk cId="3334634775" sldId="264"/>
        </pc:sldMkLst>
      </pc:sldChg>
      <pc:sldChg chg="modNotes">
        <pc:chgData name="Thuvarahgan Rathakrishna" userId="S::bt22061@qmul.ac.uk::e37269ac-137f-445e-b4a6-36326307b9eb" providerId="AD" clId="Web-{7EDFE4CA-C596-4875-B26D-4E2A7CA5A49A}" dt="2023-03-01T19:45:03.847" v="208"/>
        <pc:sldMkLst>
          <pc:docMk/>
          <pc:sldMk cId="2769098292" sldId="265"/>
        </pc:sldMkLst>
      </pc:sldChg>
      <pc:sldChg chg="modNotes">
        <pc:chgData name="Thuvarahgan Rathakrishna" userId="S::bt22061@qmul.ac.uk::e37269ac-137f-445e-b4a6-36326307b9eb" providerId="AD" clId="Web-{7EDFE4CA-C596-4875-B26D-4E2A7CA5A49A}" dt="2023-03-01T19:43:53.186" v="163"/>
        <pc:sldMkLst>
          <pc:docMk/>
          <pc:sldMk cId="368947908" sldId="266"/>
        </pc:sldMkLst>
      </pc:sldChg>
      <pc:sldChg chg="modNotes">
        <pc:chgData name="Thuvarahgan Rathakrishna" userId="S::bt22061@qmul.ac.uk::e37269ac-137f-445e-b4a6-36326307b9eb" providerId="AD" clId="Web-{7EDFE4CA-C596-4875-B26D-4E2A7CA5A49A}" dt="2023-03-01T19:43:58.233" v="167"/>
        <pc:sldMkLst>
          <pc:docMk/>
          <pc:sldMk cId="3041762325" sldId="267"/>
        </pc:sldMkLst>
      </pc:sldChg>
      <pc:sldChg chg="del">
        <pc:chgData name="Thuvarahgan Rathakrishna" userId="S::bt22061@qmul.ac.uk::e37269ac-137f-445e-b4a6-36326307b9eb" providerId="AD" clId="Web-{7EDFE4CA-C596-4875-B26D-4E2A7CA5A49A}" dt="2023-03-01T19:41:34.630" v="90"/>
        <pc:sldMkLst>
          <pc:docMk/>
          <pc:sldMk cId="2983258879" sldId="268"/>
        </pc:sldMkLst>
      </pc:sldChg>
      <pc:sldChg chg="modNotes">
        <pc:chgData name="Thuvarahgan Rathakrishna" userId="S::bt22061@qmul.ac.uk::e37269ac-137f-445e-b4a6-36326307b9eb" providerId="AD" clId="Web-{7EDFE4CA-C596-4875-B26D-4E2A7CA5A49A}" dt="2023-03-01T19:42:57.260" v="122"/>
        <pc:sldMkLst>
          <pc:docMk/>
          <pc:sldMk cId="1499261324" sldId="269"/>
        </pc:sldMkLst>
      </pc:sldChg>
      <pc:sldChg chg="modNotes">
        <pc:chgData name="Thuvarahgan Rathakrishna" userId="S::bt22061@qmul.ac.uk::e37269ac-137f-445e-b4a6-36326307b9eb" providerId="AD" clId="Web-{7EDFE4CA-C596-4875-B26D-4E2A7CA5A49A}" dt="2023-03-01T19:45:14.097" v="219"/>
        <pc:sldMkLst>
          <pc:docMk/>
          <pc:sldMk cId="2092864860" sldId="270"/>
        </pc:sldMkLst>
      </pc:sldChg>
      <pc:sldChg chg="modNotes">
        <pc:chgData name="Thuvarahgan Rathakrishna" userId="S::bt22061@qmul.ac.uk::e37269ac-137f-445e-b4a6-36326307b9eb" providerId="AD" clId="Web-{7EDFE4CA-C596-4875-B26D-4E2A7CA5A49A}" dt="2023-03-01T19:44:58.987" v="204"/>
        <pc:sldMkLst>
          <pc:docMk/>
          <pc:sldMk cId="3065307736" sldId="271"/>
        </pc:sldMkLst>
      </pc:sldChg>
      <pc:sldChg chg="modNotes">
        <pc:chgData name="Thuvarahgan Rathakrishna" userId="S::bt22061@qmul.ac.uk::e37269ac-137f-445e-b4a6-36326307b9eb" providerId="AD" clId="Web-{7EDFE4CA-C596-4875-B26D-4E2A7CA5A49A}" dt="2023-03-01T19:45:09.410" v="215"/>
        <pc:sldMkLst>
          <pc:docMk/>
          <pc:sldMk cId="3073289907" sldId="272"/>
        </pc:sldMkLst>
      </pc:sldChg>
      <pc:sldChg chg="modNotes">
        <pc:chgData name="Thuvarahgan Rathakrishna" userId="S::bt22061@qmul.ac.uk::e37269ac-137f-445e-b4a6-36326307b9eb" providerId="AD" clId="Web-{7EDFE4CA-C596-4875-B26D-4E2A7CA5A49A}" dt="2023-03-01T19:44:18.453" v="183"/>
        <pc:sldMkLst>
          <pc:docMk/>
          <pc:sldMk cId="2538598149" sldId="273"/>
        </pc:sldMkLst>
      </pc:sldChg>
      <pc:sldChg chg="addSp delSp modSp modNotes">
        <pc:chgData name="Thuvarahgan Rathakrishna" userId="S::bt22061@qmul.ac.uk::e37269ac-137f-445e-b4a6-36326307b9eb" providerId="AD" clId="Web-{7EDFE4CA-C596-4875-B26D-4E2A7CA5A49A}" dt="2023-03-01T21:12:34.650" v="848" actId="14100"/>
        <pc:sldMkLst>
          <pc:docMk/>
          <pc:sldMk cId="3320685662" sldId="275"/>
        </pc:sldMkLst>
        <pc:picChg chg="del">
          <ac:chgData name="Thuvarahgan Rathakrishna" userId="S::bt22061@qmul.ac.uk::e37269ac-137f-445e-b4a6-36326307b9eb" providerId="AD" clId="Web-{7EDFE4CA-C596-4875-B26D-4E2A7CA5A49A}" dt="2023-03-01T21:11:37.271" v="842"/>
          <ac:picMkLst>
            <pc:docMk/>
            <pc:sldMk cId="3320685662" sldId="275"/>
            <ac:picMk id="3" creationId="{F6263328-DBC0-CD39-EE8D-6C98028B28D7}"/>
          </ac:picMkLst>
        </pc:picChg>
        <pc:picChg chg="add mod ord modCrop">
          <ac:chgData name="Thuvarahgan Rathakrishna" userId="S::bt22061@qmul.ac.uk::e37269ac-137f-445e-b4a6-36326307b9eb" providerId="AD" clId="Web-{7EDFE4CA-C596-4875-B26D-4E2A7CA5A49A}" dt="2023-03-01T21:12:34.650" v="848" actId="14100"/>
          <ac:picMkLst>
            <pc:docMk/>
            <pc:sldMk cId="3320685662" sldId="275"/>
            <ac:picMk id="6" creationId="{9407BC3B-8D1E-89FA-B928-63D2C8CB43A6}"/>
          </ac:picMkLst>
        </pc:picChg>
      </pc:sldChg>
      <pc:sldChg chg="modNotes">
        <pc:chgData name="Thuvarahgan Rathakrishna" userId="S::bt22061@qmul.ac.uk::e37269ac-137f-445e-b4a6-36326307b9eb" providerId="AD" clId="Web-{7EDFE4CA-C596-4875-B26D-4E2A7CA5A49A}" dt="2023-03-01T19:44:44.939" v="195"/>
        <pc:sldMkLst>
          <pc:docMk/>
          <pc:sldMk cId="1712109727" sldId="276"/>
        </pc:sldMkLst>
      </pc:sldChg>
      <pc:sldChg chg="modNotes">
        <pc:chgData name="Thuvarahgan Rathakrishna" userId="S::bt22061@qmul.ac.uk::e37269ac-137f-445e-b4a6-36326307b9eb" providerId="AD" clId="Web-{7EDFE4CA-C596-4875-B26D-4E2A7CA5A49A}" dt="2023-03-01T19:45:16.738" v="223"/>
        <pc:sldMkLst>
          <pc:docMk/>
          <pc:sldMk cId="980279422" sldId="277"/>
        </pc:sldMkLst>
      </pc:sldChg>
      <pc:sldChg chg="modNotes">
        <pc:chgData name="Thuvarahgan Rathakrishna" userId="S::bt22061@qmul.ac.uk::e37269ac-137f-445e-b4a6-36326307b9eb" providerId="AD" clId="Web-{7EDFE4CA-C596-4875-B26D-4E2A7CA5A49A}" dt="2023-03-01T19:44:41.627" v="194"/>
        <pc:sldMkLst>
          <pc:docMk/>
          <pc:sldMk cId="4258233766" sldId="278"/>
        </pc:sldMkLst>
      </pc:sldChg>
      <pc:sldChg chg="ord modNotes">
        <pc:chgData name="Thuvarahgan Rathakrishna" userId="S::bt22061@qmul.ac.uk::e37269ac-137f-445e-b4a6-36326307b9eb" providerId="AD" clId="Web-{7EDFE4CA-C596-4875-B26D-4E2A7CA5A49A}" dt="2023-03-01T19:43:40.763" v="154"/>
        <pc:sldMkLst>
          <pc:docMk/>
          <pc:sldMk cId="225919141" sldId="279"/>
        </pc:sldMkLst>
      </pc:sldChg>
      <pc:sldChg chg="modNotes">
        <pc:chgData name="Thuvarahgan Rathakrishna" userId="S::bt22061@qmul.ac.uk::e37269ac-137f-445e-b4a6-36326307b9eb" providerId="AD" clId="Web-{7EDFE4CA-C596-4875-B26D-4E2A7CA5A49A}" dt="2023-03-01T19:45:26.723" v="228"/>
        <pc:sldMkLst>
          <pc:docMk/>
          <pc:sldMk cId="3590712120" sldId="280"/>
        </pc:sldMkLst>
      </pc:sldChg>
      <pc:sldChg chg="ord modNotes">
        <pc:chgData name="Thuvarahgan Rathakrishna" userId="S::bt22061@qmul.ac.uk::e37269ac-137f-445e-b4a6-36326307b9eb" providerId="AD" clId="Web-{7EDFE4CA-C596-4875-B26D-4E2A7CA5A49A}" dt="2023-03-01T19:43:43.826" v="159"/>
        <pc:sldMkLst>
          <pc:docMk/>
          <pc:sldMk cId="3017694422" sldId="281"/>
        </pc:sldMkLst>
      </pc:sldChg>
      <pc:sldChg chg="modNotes">
        <pc:chgData name="Thuvarahgan Rathakrishna" userId="S::bt22061@qmul.ac.uk::e37269ac-137f-445e-b4a6-36326307b9eb" providerId="AD" clId="Web-{7EDFE4CA-C596-4875-B26D-4E2A7CA5A49A}" dt="2023-03-01T19:44:47.611" v="196"/>
        <pc:sldMkLst>
          <pc:docMk/>
          <pc:sldMk cId="3741343677" sldId="283"/>
        </pc:sldMkLst>
      </pc:sldChg>
      <pc:sldChg chg="modNotes">
        <pc:chgData name="Thuvarahgan Rathakrishna" userId="S::bt22061@qmul.ac.uk::e37269ac-137f-445e-b4a6-36326307b9eb" providerId="AD" clId="Web-{7EDFE4CA-C596-4875-B26D-4E2A7CA5A49A}" dt="2023-03-01T19:44:04.702" v="172"/>
        <pc:sldMkLst>
          <pc:docMk/>
          <pc:sldMk cId="3018209522" sldId="284"/>
        </pc:sldMkLst>
      </pc:sldChg>
      <pc:sldChg chg="modSp">
        <pc:chgData name="Thuvarahgan Rathakrishna" userId="S::bt22061@qmul.ac.uk::e37269ac-137f-445e-b4a6-36326307b9eb" providerId="AD" clId="Web-{7EDFE4CA-C596-4875-B26D-4E2A7CA5A49A}" dt="2023-03-01T20:31:57.052" v="681" actId="20577"/>
        <pc:sldMkLst>
          <pc:docMk/>
          <pc:sldMk cId="3753963411" sldId="285"/>
        </pc:sldMkLst>
        <pc:spChg chg="mod">
          <ac:chgData name="Thuvarahgan Rathakrishna" userId="S::bt22061@qmul.ac.uk::e37269ac-137f-445e-b4a6-36326307b9eb" providerId="AD" clId="Web-{7EDFE4CA-C596-4875-B26D-4E2A7CA5A49A}" dt="2023-03-01T19:41:58.272" v="109" actId="20577"/>
          <ac:spMkLst>
            <pc:docMk/>
            <pc:sldMk cId="3753963411" sldId="285"/>
            <ac:spMk id="2" creationId="{622350D2-B74E-D006-C2F3-EA3ED4E8735C}"/>
          </ac:spMkLst>
        </pc:spChg>
        <pc:spChg chg="mod">
          <ac:chgData name="Thuvarahgan Rathakrishna" userId="S::bt22061@qmul.ac.uk::e37269ac-137f-445e-b4a6-36326307b9eb" providerId="AD" clId="Web-{7EDFE4CA-C596-4875-B26D-4E2A7CA5A49A}" dt="2023-03-01T20:31:57.052" v="681" actId="20577"/>
          <ac:spMkLst>
            <pc:docMk/>
            <pc:sldMk cId="3753963411" sldId="285"/>
            <ac:spMk id="3" creationId="{66A42B10-CCC7-0CAC-8F50-F249FD6390FF}"/>
          </ac:spMkLst>
        </pc:spChg>
      </pc:sldChg>
      <pc:sldChg chg="addSp delSp modSp new">
        <pc:chgData name="Thuvarahgan Rathakrishna" userId="S::bt22061@qmul.ac.uk::e37269ac-137f-445e-b4a6-36326307b9eb" providerId="AD" clId="Web-{7EDFE4CA-C596-4875-B26D-4E2A7CA5A49A}" dt="2023-03-01T21:00:30.821" v="840" actId="14100"/>
        <pc:sldMkLst>
          <pc:docMk/>
          <pc:sldMk cId="2334029238" sldId="286"/>
        </pc:sldMkLst>
        <pc:spChg chg="mod">
          <ac:chgData name="Thuvarahgan Rathakrishna" userId="S::bt22061@qmul.ac.uk::e37269ac-137f-445e-b4a6-36326307b9eb" providerId="AD" clId="Web-{7EDFE4CA-C596-4875-B26D-4E2A7CA5A49A}" dt="2023-03-01T19:52:05.141" v="244"/>
          <ac:spMkLst>
            <pc:docMk/>
            <pc:sldMk cId="2334029238" sldId="286"/>
            <ac:spMk id="2" creationId="{0CAE0DF0-5F84-6FE8-8874-3437160CCBA0}"/>
          </ac:spMkLst>
        </pc:spChg>
        <pc:spChg chg="mod">
          <ac:chgData name="Thuvarahgan Rathakrishna" userId="S::bt22061@qmul.ac.uk::e37269ac-137f-445e-b4a6-36326307b9eb" providerId="AD" clId="Web-{7EDFE4CA-C596-4875-B26D-4E2A7CA5A49A}" dt="2023-03-01T21:00:26.024" v="839" actId="14100"/>
          <ac:spMkLst>
            <pc:docMk/>
            <pc:sldMk cId="2334029238" sldId="286"/>
            <ac:spMk id="3" creationId="{A24A8410-55CB-B216-A46B-7E154DFB7876}"/>
          </ac:spMkLst>
        </pc:spChg>
        <pc:picChg chg="add del mod modCrop">
          <ac:chgData name="Thuvarahgan Rathakrishna" userId="S::bt22061@qmul.ac.uk::e37269ac-137f-445e-b4a6-36326307b9eb" providerId="AD" clId="Web-{7EDFE4CA-C596-4875-B26D-4E2A7CA5A49A}" dt="2023-03-01T20:57:51.279" v="833"/>
          <ac:picMkLst>
            <pc:docMk/>
            <pc:sldMk cId="2334029238" sldId="286"/>
            <ac:picMk id="4" creationId="{47FAC4DA-0FCD-0F02-A3A2-6DC7F326CD70}"/>
          </ac:picMkLst>
        </pc:picChg>
        <pc:picChg chg="add mod">
          <ac:chgData name="Thuvarahgan Rathakrishna" userId="S::bt22061@qmul.ac.uk::e37269ac-137f-445e-b4a6-36326307b9eb" providerId="AD" clId="Web-{7EDFE4CA-C596-4875-B26D-4E2A7CA5A49A}" dt="2023-03-01T21:00:30.821" v="840" actId="14100"/>
          <ac:picMkLst>
            <pc:docMk/>
            <pc:sldMk cId="2334029238" sldId="286"/>
            <ac:picMk id="5" creationId="{EE226531-E196-8029-6FBD-EDEF579CB296}"/>
          </ac:picMkLst>
        </pc:picChg>
      </pc:sldChg>
      <pc:sldChg chg="del">
        <pc:chgData name="Thuvarahgan Rathakrishna" userId="S::bt22061@qmul.ac.uk::e37269ac-137f-445e-b4a6-36326307b9eb" providerId="AD" clId="Web-{7EDFE4CA-C596-4875-B26D-4E2A7CA5A49A}" dt="2023-03-01T19:35:50.164" v="0"/>
        <pc:sldMkLst>
          <pc:docMk/>
          <pc:sldMk cId="3873372677" sldId="286"/>
        </pc:sldMkLst>
      </pc:sldChg>
      <pc:sldChg chg="addSp delSp modSp new">
        <pc:chgData name="Thuvarahgan Rathakrishna" userId="S::bt22061@qmul.ac.uk::e37269ac-137f-445e-b4a6-36326307b9eb" providerId="AD" clId="Web-{7EDFE4CA-C596-4875-B26D-4E2A7CA5A49A}" dt="2023-03-01T20:33:22.682" v="745" actId="14100"/>
        <pc:sldMkLst>
          <pc:docMk/>
          <pc:sldMk cId="235353540" sldId="287"/>
        </pc:sldMkLst>
        <pc:spChg chg="add del mod">
          <ac:chgData name="Thuvarahgan Rathakrishna" userId="S::bt22061@qmul.ac.uk::e37269ac-137f-445e-b4a6-36326307b9eb" providerId="AD" clId="Web-{7EDFE4CA-C596-4875-B26D-4E2A7CA5A49A}" dt="2023-03-01T20:33:14.166" v="743" actId="20577"/>
          <ac:spMkLst>
            <pc:docMk/>
            <pc:sldMk cId="235353540" sldId="287"/>
            <ac:spMk id="2" creationId="{CFCA4012-E1E3-D344-D3FA-8288D99516C1}"/>
          </ac:spMkLst>
        </pc:spChg>
        <pc:spChg chg="mod">
          <ac:chgData name="Thuvarahgan Rathakrishna" userId="S::bt22061@qmul.ac.uk::e37269ac-137f-445e-b4a6-36326307b9eb" providerId="AD" clId="Web-{7EDFE4CA-C596-4875-B26D-4E2A7CA5A49A}" dt="2023-03-01T20:33:22.682" v="745" actId="14100"/>
          <ac:spMkLst>
            <pc:docMk/>
            <pc:sldMk cId="235353540" sldId="287"/>
            <ac:spMk id="3" creationId="{2BDED27C-6108-EAB8-87DF-017E4068B4FA}"/>
          </ac:spMkLst>
        </pc:spChg>
      </pc:sldChg>
    </pc:docChg>
  </pc:docChgLst>
  <pc:docChgLst>
    <pc:chgData name="David Babatunde Olufotebi" userId="S::bt211031@qmul.ac.uk::ab62bbd4-3d67-4619-8117-b96067ef9aa1" providerId="AD" clId="Web-{E0CE9BA2-AC10-BBC1-2A93-1B573F57C6F8}"/>
    <pc:docChg chg="modSld">
      <pc:chgData name="David Babatunde Olufotebi" userId="S::bt211031@qmul.ac.uk::ab62bbd4-3d67-4619-8117-b96067ef9aa1" providerId="AD" clId="Web-{E0CE9BA2-AC10-BBC1-2A93-1B573F57C6F8}" dt="2023-03-03T09:19:04.716" v="275" actId="20577"/>
      <pc:docMkLst>
        <pc:docMk/>
      </pc:docMkLst>
      <pc:sldChg chg="addSp delSp modSp">
        <pc:chgData name="David Babatunde Olufotebi" userId="S::bt211031@qmul.ac.uk::ab62bbd4-3d67-4619-8117-b96067ef9aa1" providerId="AD" clId="Web-{E0CE9BA2-AC10-BBC1-2A93-1B573F57C6F8}" dt="2023-03-03T09:15:01.617" v="177" actId="14100"/>
        <pc:sldMkLst>
          <pc:docMk/>
          <pc:sldMk cId="3041762325" sldId="267"/>
        </pc:sldMkLst>
        <pc:spChg chg="del">
          <ac:chgData name="David Babatunde Olufotebi" userId="S::bt211031@qmul.ac.uk::ab62bbd4-3d67-4619-8117-b96067ef9aa1" providerId="AD" clId="Web-{E0CE9BA2-AC10-BBC1-2A93-1B573F57C6F8}" dt="2023-03-03T09:11:20.581" v="95"/>
          <ac:spMkLst>
            <pc:docMk/>
            <pc:sldMk cId="3041762325" sldId="267"/>
            <ac:spMk id="4" creationId="{74A715DF-5775-FEB0-4895-F53693082649}"/>
          </ac:spMkLst>
        </pc:spChg>
        <pc:spChg chg="mod">
          <ac:chgData name="David Babatunde Olufotebi" userId="S::bt211031@qmul.ac.uk::ab62bbd4-3d67-4619-8117-b96067ef9aa1" providerId="AD" clId="Web-{E0CE9BA2-AC10-BBC1-2A93-1B573F57C6F8}" dt="2023-03-03T09:06:39.684" v="17" actId="1076"/>
          <ac:spMkLst>
            <pc:docMk/>
            <pc:sldMk cId="3041762325" sldId="267"/>
            <ac:spMk id="7" creationId="{DEEA33E8-FA11-10F5-E0D4-C536CA353B02}"/>
          </ac:spMkLst>
        </pc:spChg>
        <pc:spChg chg="add del mod">
          <ac:chgData name="David Babatunde Olufotebi" userId="S::bt211031@qmul.ac.uk::ab62bbd4-3d67-4619-8117-b96067ef9aa1" providerId="AD" clId="Web-{E0CE9BA2-AC10-BBC1-2A93-1B573F57C6F8}" dt="2023-03-03T09:06:06.168" v="10"/>
          <ac:spMkLst>
            <pc:docMk/>
            <pc:sldMk cId="3041762325" sldId="267"/>
            <ac:spMk id="11" creationId="{D184DD40-DB18-0FE7-71B2-80D3FBA6C532}"/>
          </ac:spMkLst>
        </pc:spChg>
        <pc:spChg chg="add del mod topLvl">
          <ac:chgData name="David Babatunde Olufotebi" userId="S::bt211031@qmul.ac.uk::ab62bbd4-3d67-4619-8117-b96067ef9aa1" providerId="AD" clId="Web-{E0CE9BA2-AC10-BBC1-2A93-1B573F57C6F8}" dt="2023-03-03T09:12:59.786" v="133" actId="1076"/>
          <ac:spMkLst>
            <pc:docMk/>
            <pc:sldMk cId="3041762325" sldId="267"/>
            <ac:spMk id="17" creationId="{856C56CE-D229-8A90-CC60-101306330FE3}"/>
          </ac:spMkLst>
        </pc:spChg>
        <pc:spChg chg="del topLvl">
          <ac:chgData name="David Babatunde Olufotebi" userId="S::bt211031@qmul.ac.uk::ab62bbd4-3d67-4619-8117-b96067ef9aa1" providerId="AD" clId="Web-{E0CE9BA2-AC10-BBC1-2A93-1B573F57C6F8}" dt="2023-03-03T09:13:18.818" v="135"/>
          <ac:spMkLst>
            <pc:docMk/>
            <pc:sldMk cId="3041762325" sldId="267"/>
            <ac:spMk id="27" creationId="{17AFFE4A-BFAC-CE79-ED60-F6C64F386208}"/>
          </ac:spMkLst>
        </pc:spChg>
        <pc:spChg chg="add del mod">
          <ac:chgData name="David Babatunde Olufotebi" userId="S::bt211031@qmul.ac.uk::ab62bbd4-3d67-4619-8117-b96067ef9aa1" providerId="AD" clId="Web-{E0CE9BA2-AC10-BBC1-2A93-1B573F57C6F8}" dt="2023-03-03T09:11:01.252" v="89"/>
          <ac:spMkLst>
            <pc:docMk/>
            <pc:sldMk cId="3041762325" sldId="267"/>
            <ac:spMk id="29" creationId="{2C88ADFE-D85E-5BD3-1258-C0901553835B}"/>
          </ac:spMkLst>
        </pc:spChg>
        <pc:spChg chg="mod">
          <ac:chgData name="David Babatunde Olufotebi" userId="S::bt211031@qmul.ac.uk::ab62bbd4-3d67-4619-8117-b96067ef9aa1" providerId="AD" clId="Web-{E0CE9BA2-AC10-BBC1-2A93-1B573F57C6F8}" dt="2023-03-03T09:14:13.819" v="149" actId="20577"/>
          <ac:spMkLst>
            <pc:docMk/>
            <pc:sldMk cId="3041762325" sldId="267"/>
            <ac:spMk id="31" creationId="{9BC25ED7-B6A2-BF0F-DB65-9A251E74C502}"/>
          </ac:spMkLst>
        </pc:spChg>
        <pc:spChg chg="mod">
          <ac:chgData name="David Babatunde Olufotebi" userId="S::bt211031@qmul.ac.uk::ab62bbd4-3d67-4619-8117-b96067ef9aa1" providerId="AD" clId="Web-{E0CE9BA2-AC10-BBC1-2A93-1B573F57C6F8}" dt="2023-03-03T09:15:01.617" v="177" actId="14100"/>
          <ac:spMkLst>
            <pc:docMk/>
            <pc:sldMk cId="3041762325" sldId="267"/>
            <ac:spMk id="34" creationId="{7777E842-1CFF-199E-60C8-5ACE8F419AE2}"/>
          </ac:spMkLst>
        </pc:spChg>
        <pc:grpChg chg="add del mod">
          <ac:chgData name="David Babatunde Olufotebi" userId="S::bt211031@qmul.ac.uk::ab62bbd4-3d67-4619-8117-b96067ef9aa1" providerId="AD" clId="Web-{E0CE9BA2-AC10-BBC1-2A93-1B573F57C6F8}" dt="2023-03-03T09:13:02.895" v="134" actId="1076"/>
          <ac:grpSpMkLst>
            <pc:docMk/>
            <pc:sldMk cId="3041762325" sldId="267"/>
            <ac:grpSpMk id="22" creationId="{75904A6D-E0CE-7540-8A7E-7338FC75A172}"/>
          </ac:grpSpMkLst>
        </pc:grpChg>
        <pc:grpChg chg="add del mod">
          <ac:chgData name="David Babatunde Olufotebi" userId="S::bt211031@qmul.ac.uk::ab62bbd4-3d67-4619-8117-b96067ef9aa1" providerId="AD" clId="Web-{E0CE9BA2-AC10-BBC1-2A93-1B573F57C6F8}" dt="2023-03-03T09:13:22.974" v="137"/>
          <ac:grpSpMkLst>
            <pc:docMk/>
            <pc:sldMk cId="3041762325" sldId="267"/>
            <ac:grpSpMk id="23" creationId="{505CDAC2-F0E0-4D14-2959-41903FEB4A76}"/>
          </ac:grpSpMkLst>
        </pc:grpChg>
        <pc:grpChg chg="add del mod">
          <ac:chgData name="David Babatunde Olufotebi" userId="S::bt211031@qmul.ac.uk::ab62bbd4-3d67-4619-8117-b96067ef9aa1" providerId="AD" clId="Web-{E0CE9BA2-AC10-BBC1-2A93-1B573F57C6F8}" dt="2023-03-03T09:13:18.818" v="135"/>
          <ac:grpSpMkLst>
            <pc:docMk/>
            <pc:sldMk cId="3041762325" sldId="267"/>
            <ac:grpSpMk id="26" creationId="{18F05BD3-954A-7845-8FB1-C3F9B0569129}"/>
          </ac:grpSpMkLst>
        </pc:grpChg>
        <pc:grpChg chg="add mod">
          <ac:chgData name="David Babatunde Olufotebi" userId="S::bt211031@qmul.ac.uk::ab62bbd4-3d67-4619-8117-b96067ef9aa1" providerId="AD" clId="Web-{E0CE9BA2-AC10-BBC1-2A93-1B573F57C6F8}" dt="2023-03-03T09:13:33.537" v="141" actId="1076"/>
          <ac:grpSpMkLst>
            <pc:docMk/>
            <pc:sldMk cId="3041762325" sldId="267"/>
            <ac:grpSpMk id="30" creationId="{A9E0FB52-96D9-A4AB-E98A-E6681FF48BDB}"/>
          </ac:grpSpMkLst>
        </pc:grpChg>
        <pc:grpChg chg="add mod">
          <ac:chgData name="David Babatunde Olufotebi" userId="S::bt211031@qmul.ac.uk::ab62bbd4-3d67-4619-8117-b96067ef9aa1" providerId="AD" clId="Web-{E0CE9BA2-AC10-BBC1-2A93-1B573F57C6F8}" dt="2023-03-03T09:13:29.318" v="140" actId="1076"/>
          <ac:grpSpMkLst>
            <pc:docMk/>
            <pc:sldMk cId="3041762325" sldId="267"/>
            <ac:grpSpMk id="33" creationId="{F3B4AFC1-F20C-C2B4-962E-57E01F2DFDCE}"/>
          </ac:grpSpMkLst>
        </pc:grpChg>
        <pc:picChg chg="add del mod">
          <ac:chgData name="David Babatunde Olufotebi" userId="S::bt211031@qmul.ac.uk::ab62bbd4-3d67-4619-8117-b96067ef9aa1" providerId="AD" clId="Web-{E0CE9BA2-AC10-BBC1-2A93-1B573F57C6F8}" dt="2023-03-03T09:08:24.186" v="49"/>
          <ac:picMkLst>
            <pc:docMk/>
            <pc:sldMk cId="3041762325" sldId="267"/>
            <ac:picMk id="9" creationId="{104EF24F-91AC-98AE-4BC5-272E07EFA92E}"/>
          </ac:picMkLst>
        </pc:picChg>
        <pc:picChg chg="add del">
          <ac:chgData name="David Babatunde Olufotebi" userId="S::bt211031@qmul.ac.uk::ab62bbd4-3d67-4619-8117-b96067ef9aa1" providerId="AD" clId="Web-{E0CE9BA2-AC10-BBC1-2A93-1B573F57C6F8}" dt="2023-03-03T09:08:23.484" v="48"/>
          <ac:picMkLst>
            <pc:docMk/>
            <pc:sldMk cId="3041762325" sldId="267"/>
            <ac:picMk id="14" creationId="{7B660DB3-3183-7997-1EB6-782237D93D47}"/>
          </ac:picMkLst>
        </pc:picChg>
        <pc:picChg chg="add del">
          <ac:chgData name="David Babatunde Olufotebi" userId="S::bt211031@qmul.ac.uk::ab62bbd4-3d67-4619-8117-b96067ef9aa1" providerId="AD" clId="Web-{E0CE9BA2-AC10-BBC1-2A93-1B573F57C6F8}" dt="2023-03-03T09:08:22.030" v="47"/>
          <ac:picMkLst>
            <pc:docMk/>
            <pc:sldMk cId="3041762325" sldId="267"/>
            <ac:picMk id="15" creationId="{A85230A8-413C-7537-9C7F-62130484C196}"/>
          </ac:picMkLst>
        </pc:picChg>
        <pc:picChg chg="add del mod">
          <ac:chgData name="David Babatunde Olufotebi" userId="S::bt211031@qmul.ac.uk::ab62bbd4-3d67-4619-8117-b96067ef9aa1" providerId="AD" clId="Web-{E0CE9BA2-AC10-BBC1-2A93-1B573F57C6F8}" dt="2023-03-03T09:08:21.171" v="46"/>
          <ac:picMkLst>
            <pc:docMk/>
            <pc:sldMk cId="3041762325" sldId="267"/>
            <ac:picMk id="16" creationId="{FA88EE9E-E62C-73FF-6896-301417CD6B94}"/>
          </ac:picMkLst>
        </pc:picChg>
        <pc:picChg chg="add del mod">
          <ac:chgData name="David Babatunde Olufotebi" userId="S::bt211031@qmul.ac.uk::ab62bbd4-3d67-4619-8117-b96067ef9aa1" providerId="AD" clId="Web-{E0CE9BA2-AC10-BBC1-2A93-1B573F57C6F8}" dt="2023-03-03T09:09:49.891" v="66"/>
          <ac:picMkLst>
            <pc:docMk/>
            <pc:sldMk cId="3041762325" sldId="267"/>
            <ac:picMk id="18" creationId="{8C92874D-2B4E-6B0B-317D-EC0F36CD7253}"/>
          </ac:picMkLst>
        </pc:picChg>
        <pc:picChg chg="add del mod">
          <ac:chgData name="David Babatunde Olufotebi" userId="S::bt211031@qmul.ac.uk::ab62bbd4-3d67-4619-8117-b96067ef9aa1" providerId="AD" clId="Web-{E0CE9BA2-AC10-BBC1-2A93-1B573F57C6F8}" dt="2023-03-03T09:08:20.186" v="45"/>
          <ac:picMkLst>
            <pc:docMk/>
            <pc:sldMk cId="3041762325" sldId="267"/>
            <ac:picMk id="19" creationId="{2452BEC0-868A-617A-AB80-12753E93D317}"/>
          </ac:picMkLst>
        </pc:picChg>
        <pc:picChg chg="add del mod">
          <ac:chgData name="David Babatunde Olufotebi" userId="S::bt211031@qmul.ac.uk::ab62bbd4-3d67-4619-8117-b96067ef9aa1" providerId="AD" clId="Web-{E0CE9BA2-AC10-BBC1-2A93-1B573F57C6F8}" dt="2023-03-03T09:09:51.954" v="67"/>
          <ac:picMkLst>
            <pc:docMk/>
            <pc:sldMk cId="3041762325" sldId="267"/>
            <ac:picMk id="20" creationId="{F07C18EC-70BB-C334-D272-5BA49869046A}"/>
          </ac:picMkLst>
        </pc:picChg>
        <pc:picChg chg="add mod topLvl">
          <ac:chgData name="David Babatunde Olufotebi" userId="S::bt211031@qmul.ac.uk::ab62bbd4-3d67-4619-8117-b96067ef9aa1" providerId="AD" clId="Web-{E0CE9BA2-AC10-BBC1-2A93-1B573F57C6F8}" dt="2023-03-03T09:11:34.222" v="97"/>
          <ac:picMkLst>
            <pc:docMk/>
            <pc:sldMk cId="3041762325" sldId="267"/>
            <ac:picMk id="21" creationId="{2791D6B3-E21C-31BC-6012-185C026A4A5F}"/>
          </ac:picMkLst>
        </pc:picChg>
        <pc:picChg chg="del topLvl">
          <ac:chgData name="David Babatunde Olufotebi" userId="S::bt211031@qmul.ac.uk::ab62bbd4-3d67-4619-8117-b96067ef9aa1" providerId="AD" clId="Web-{E0CE9BA2-AC10-BBC1-2A93-1B573F57C6F8}" dt="2023-03-03T09:13:21.083" v="136"/>
          <ac:picMkLst>
            <pc:docMk/>
            <pc:sldMk cId="3041762325" sldId="267"/>
            <ac:picMk id="28" creationId="{A16E11CC-6E19-934C-CFAB-B72A97BA8D18}"/>
          </ac:picMkLst>
        </pc:picChg>
      </pc:sldChg>
      <pc:sldChg chg="addSp delSp modSp">
        <pc:chgData name="David Babatunde Olufotebi" userId="S::bt211031@qmul.ac.uk::ab62bbd4-3d67-4619-8117-b96067ef9aa1" providerId="AD" clId="Web-{E0CE9BA2-AC10-BBC1-2A93-1B573F57C6F8}" dt="2023-03-03T09:19:04.716" v="275" actId="20577"/>
        <pc:sldMkLst>
          <pc:docMk/>
          <pc:sldMk cId="3018209522" sldId="284"/>
        </pc:sldMkLst>
        <pc:spChg chg="mod">
          <ac:chgData name="David Babatunde Olufotebi" userId="S::bt211031@qmul.ac.uk::ab62bbd4-3d67-4619-8117-b96067ef9aa1" providerId="AD" clId="Web-{E0CE9BA2-AC10-BBC1-2A93-1B573F57C6F8}" dt="2023-03-03T09:16:54.776" v="208" actId="20577"/>
          <ac:spMkLst>
            <pc:docMk/>
            <pc:sldMk cId="3018209522" sldId="284"/>
            <ac:spMk id="4" creationId="{5F3A57F9-E030-1C3D-F345-BFF80B84013F}"/>
          </ac:spMkLst>
        </pc:spChg>
        <pc:spChg chg="mod">
          <ac:chgData name="David Babatunde Olufotebi" userId="S::bt211031@qmul.ac.uk::ab62bbd4-3d67-4619-8117-b96067ef9aa1" providerId="AD" clId="Web-{E0CE9BA2-AC10-BBC1-2A93-1B573F57C6F8}" dt="2023-03-03T09:15:09.961" v="178" actId="1076"/>
          <ac:spMkLst>
            <pc:docMk/>
            <pc:sldMk cId="3018209522" sldId="284"/>
            <ac:spMk id="5" creationId="{32483901-E408-E81B-E5B0-1D0565AF91C3}"/>
          </ac:spMkLst>
        </pc:spChg>
        <pc:spChg chg="del mod topLvl">
          <ac:chgData name="David Babatunde Olufotebi" userId="S::bt211031@qmul.ac.uk::ab62bbd4-3d67-4619-8117-b96067ef9aa1" providerId="AD" clId="Web-{E0CE9BA2-AC10-BBC1-2A93-1B573F57C6F8}" dt="2023-03-03T09:16:09.462" v="199"/>
          <ac:spMkLst>
            <pc:docMk/>
            <pc:sldMk cId="3018209522" sldId="284"/>
            <ac:spMk id="22" creationId="{5591D0A6-82D1-42E5-D06E-05F469D5C2D6}"/>
          </ac:spMkLst>
        </pc:spChg>
        <pc:spChg chg="del topLvl">
          <ac:chgData name="David Babatunde Olufotebi" userId="S::bt211031@qmul.ac.uk::ab62bbd4-3d67-4619-8117-b96067ef9aa1" providerId="AD" clId="Web-{E0CE9BA2-AC10-BBC1-2A93-1B573F57C6F8}" dt="2023-03-03T09:17:14.979" v="214"/>
          <ac:spMkLst>
            <pc:docMk/>
            <pc:sldMk cId="3018209522" sldId="284"/>
            <ac:spMk id="39" creationId="{446C1433-7AEB-D845-E00C-939E22832D81}"/>
          </ac:spMkLst>
        </pc:spChg>
        <pc:spChg chg="mod">
          <ac:chgData name="David Babatunde Olufotebi" userId="S::bt211031@qmul.ac.uk::ab62bbd4-3d67-4619-8117-b96067ef9aa1" providerId="AD" clId="Web-{E0CE9BA2-AC10-BBC1-2A93-1B573F57C6F8}" dt="2023-03-03T09:17:50.714" v="225" actId="20577"/>
          <ac:spMkLst>
            <pc:docMk/>
            <pc:sldMk cId="3018209522" sldId="284"/>
            <ac:spMk id="42" creationId="{2CCEDB13-7471-F2EC-6EFA-55196F39AC5B}"/>
          </ac:spMkLst>
        </pc:spChg>
        <pc:spChg chg="mod">
          <ac:chgData name="David Babatunde Olufotebi" userId="S::bt211031@qmul.ac.uk::ab62bbd4-3d67-4619-8117-b96067ef9aa1" providerId="AD" clId="Web-{E0CE9BA2-AC10-BBC1-2A93-1B573F57C6F8}" dt="2023-03-03T09:18:42.231" v="264" actId="1076"/>
          <ac:spMkLst>
            <pc:docMk/>
            <pc:sldMk cId="3018209522" sldId="284"/>
            <ac:spMk id="45" creationId="{FF63BABE-3F13-B4B7-A05E-92B7F3993EF1}"/>
          </ac:spMkLst>
        </pc:spChg>
        <pc:spChg chg="mod">
          <ac:chgData name="David Babatunde Olufotebi" userId="S::bt211031@qmul.ac.uk::ab62bbd4-3d67-4619-8117-b96067ef9aa1" providerId="AD" clId="Web-{E0CE9BA2-AC10-BBC1-2A93-1B573F57C6F8}" dt="2023-03-03T09:19:04.716" v="275" actId="20577"/>
          <ac:spMkLst>
            <pc:docMk/>
            <pc:sldMk cId="3018209522" sldId="284"/>
            <ac:spMk id="48" creationId="{F171E7A2-81D4-EF89-A75D-56A9F9C2A40A}"/>
          </ac:spMkLst>
        </pc:spChg>
        <pc:grpChg chg="add mod">
          <ac:chgData name="David Babatunde Olufotebi" userId="S::bt211031@qmul.ac.uk::ab62bbd4-3d67-4619-8117-b96067ef9aa1" providerId="AD" clId="Web-{E0CE9BA2-AC10-BBC1-2A93-1B573F57C6F8}" dt="2023-03-03T09:17:38.573" v="219" actId="1076"/>
          <ac:grpSpMkLst>
            <pc:docMk/>
            <pc:sldMk cId="3018209522" sldId="284"/>
            <ac:grpSpMk id="9" creationId="{B9367506-15D1-BE61-75F1-2E3A5250471E}"/>
          </ac:grpSpMkLst>
        </pc:grpChg>
        <pc:grpChg chg="add mod">
          <ac:chgData name="David Babatunde Olufotebi" userId="S::bt211031@qmul.ac.uk::ab62bbd4-3d67-4619-8117-b96067ef9aa1" providerId="AD" clId="Web-{E0CE9BA2-AC10-BBC1-2A93-1B573F57C6F8}" dt="2023-03-03T09:15:51.337" v="191" actId="1076"/>
          <ac:grpSpMkLst>
            <pc:docMk/>
            <pc:sldMk cId="3018209522" sldId="284"/>
            <ac:grpSpMk id="16" creationId="{75143DA4-89EE-7E13-9170-35F4655794B3}"/>
          </ac:grpSpMkLst>
        </pc:grpChg>
        <pc:grpChg chg="add del mod">
          <ac:chgData name="David Babatunde Olufotebi" userId="S::bt211031@qmul.ac.uk::ab62bbd4-3d67-4619-8117-b96067ef9aa1" providerId="AD" clId="Web-{E0CE9BA2-AC10-BBC1-2A93-1B573F57C6F8}" dt="2023-03-03T09:15:46.805" v="190"/>
          <ac:grpSpMkLst>
            <pc:docMk/>
            <pc:sldMk cId="3018209522" sldId="284"/>
            <ac:grpSpMk id="20" creationId="{102930DF-72BB-CDDB-71C4-D17FA0F6546B}"/>
          </ac:grpSpMkLst>
        </pc:grpChg>
        <pc:grpChg chg="add del mod">
          <ac:chgData name="David Babatunde Olufotebi" userId="S::bt211031@qmul.ac.uk::ab62bbd4-3d67-4619-8117-b96067ef9aa1" providerId="AD" clId="Web-{E0CE9BA2-AC10-BBC1-2A93-1B573F57C6F8}" dt="2023-03-03T09:16:07.556" v="198"/>
          <ac:grpSpMkLst>
            <pc:docMk/>
            <pc:sldMk cId="3018209522" sldId="284"/>
            <ac:grpSpMk id="24" creationId="{9EA52786-51BB-3B88-D781-46BDB552222B}"/>
          </ac:grpSpMkLst>
        </pc:grpChg>
        <pc:grpChg chg="add del mod">
          <ac:chgData name="David Babatunde Olufotebi" userId="S::bt211031@qmul.ac.uk::ab62bbd4-3d67-4619-8117-b96067ef9aa1" providerId="AD" clId="Web-{E0CE9BA2-AC10-BBC1-2A93-1B573F57C6F8}" dt="2023-03-03T09:16:07.072" v="197"/>
          <ac:grpSpMkLst>
            <pc:docMk/>
            <pc:sldMk cId="3018209522" sldId="284"/>
            <ac:grpSpMk id="28" creationId="{EB795014-4EDA-07E1-FF7C-16B43402A852}"/>
          </ac:grpSpMkLst>
        </pc:grpChg>
        <pc:grpChg chg="add mod">
          <ac:chgData name="David Babatunde Olufotebi" userId="S::bt211031@qmul.ac.uk::ab62bbd4-3d67-4619-8117-b96067ef9aa1" providerId="AD" clId="Web-{E0CE9BA2-AC10-BBC1-2A93-1B573F57C6F8}" dt="2023-03-03T09:16:28.884" v="203" actId="1076"/>
          <ac:grpSpMkLst>
            <pc:docMk/>
            <pc:sldMk cId="3018209522" sldId="284"/>
            <ac:grpSpMk id="29" creationId="{A7DF0B97-18FE-5B12-354A-DD47E14F8BCC}"/>
          </ac:grpSpMkLst>
        </pc:grpChg>
        <pc:grpChg chg="add mod">
          <ac:chgData name="David Babatunde Olufotebi" userId="S::bt211031@qmul.ac.uk::ab62bbd4-3d67-4619-8117-b96067ef9aa1" providerId="AD" clId="Web-{E0CE9BA2-AC10-BBC1-2A93-1B573F57C6F8}" dt="2023-03-03T09:16:21.572" v="202" actId="1076"/>
          <ac:grpSpMkLst>
            <pc:docMk/>
            <pc:sldMk cId="3018209522" sldId="284"/>
            <ac:grpSpMk id="32" creationId="{3F500D0D-88A2-CED8-B187-F399C3C1689C}"/>
          </ac:grpSpMkLst>
        </pc:grpChg>
        <pc:grpChg chg="add mod">
          <ac:chgData name="David Babatunde Olufotebi" userId="S::bt211031@qmul.ac.uk::ab62bbd4-3d67-4619-8117-b96067ef9aa1" providerId="AD" clId="Web-{E0CE9BA2-AC10-BBC1-2A93-1B573F57C6F8}" dt="2023-03-03T09:16:16.790" v="201" actId="1076"/>
          <ac:grpSpMkLst>
            <pc:docMk/>
            <pc:sldMk cId="3018209522" sldId="284"/>
            <ac:grpSpMk id="35" creationId="{8B35E9BF-9BF9-8DAB-6655-AC09BF1C0C04}"/>
          </ac:grpSpMkLst>
        </pc:grpChg>
        <pc:grpChg chg="add del mod">
          <ac:chgData name="David Babatunde Olufotebi" userId="S::bt211031@qmul.ac.uk::ab62bbd4-3d67-4619-8117-b96067ef9aa1" providerId="AD" clId="Web-{E0CE9BA2-AC10-BBC1-2A93-1B573F57C6F8}" dt="2023-03-03T09:17:09.604" v="213"/>
          <ac:grpSpMkLst>
            <pc:docMk/>
            <pc:sldMk cId="3018209522" sldId="284"/>
            <ac:grpSpMk id="38" creationId="{51D0F6B3-F6FE-7FE6-9170-219FA2787577}"/>
          </ac:grpSpMkLst>
        </pc:grpChg>
        <pc:grpChg chg="add mod">
          <ac:chgData name="David Babatunde Olufotebi" userId="S::bt211031@qmul.ac.uk::ab62bbd4-3d67-4619-8117-b96067ef9aa1" providerId="AD" clId="Web-{E0CE9BA2-AC10-BBC1-2A93-1B573F57C6F8}" dt="2023-03-03T09:17:30.261" v="218" actId="1076"/>
          <ac:grpSpMkLst>
            <pc:docMk/>
            <pc:sldMk cId="3018209522" sldId="284"/>
            <ac:grpSpMk id="41" creationId="{61D26A51-7AC0-404E-F46E-1D8DB29EE778}"/>
          </ac:grpSpMkLst>
        </pc:grpChg>
        <pc:grpChg chg="add mod">
          <ac:chgData name="David Babatunde Olufotebi" userId="S::bt211031@qmul.ac.uk::ab62bbd4-3d67-4619-8117-b96067ef9aa1" providerId="AD" clId="Web-{E0CE9BA2-AC10-BBC1-2A93-1B573F57C6F8}" dt="2023-03-03T09:18:26.012" v="262" actId="14100"/>
          <ac:grpSpMkLst>
            <pc:docMk/>
            <pc:sldMk cId="3018209522" sldId="284"/>
            <ac:grpSpMk id="44" creationId="{DF9D2F09-A307-7182-0C17-06DCC06B0190}"/>
          </ac:grpSpMkLst>
        </pc:grpChg>
        <pc:grpChg chg="add mod">
          <ac:chgData name="David Babatunde Olufotebi" userId="S::bt211031@qmul.ac.uk::ab62bbd4-3d67-4619-8117-b96067ef9aa1" providerId="AD" clId="Web-{E0CE9BA2-AC10-BBC1-2A93-1B573F57C6F8}" dt="2023-03-03T09:17:18.526" v="215" actId="1076"/>
          <ac:grpSpMkLst>
            <pc:docMk/>
            <pc:sldMk cId="3018209522" sldId="284"/>
            <ac:grpSpMk id="47" creationId="{A680151B-3CA6-9888-2D7E-9F10C87781A3}"/>
          </ac:grpSpMkLst>
        </pc:grpChg>
        <pc:picChg chg="del topLvl">
          <ac:chgData name="David Babatunde Olufotebi" userId="S::bt211031@qmul.ac.uk::ab62bbd4-3d67-4619-8117-b96067ef9aa1" providerId="AD" clId="Web-{E0CE9BA2-AC10-BBC1-2A93-1B573F57C6F8}" dt="2023-03-03T09:16:07.556" v="198"/>
          <ac:picMkLst>
            <pc:docMk/>
            <pc:sldMk cId="3018209522" sldId="284"/>
            <ac:picMk id="23" creationId="{81525EFA-8DA9-5566-52B3-D309106D8A1A}"/>
          </ac:picMkLst>
        </pc:picChg>
        <pc:picChg chg="del topLvl">
          <ac:chgData name="David Babatunde Olufotebi" userId="S::bt211031@qmul.ac.uk::ab62bbd4-3d67-4619-8117-b96067ef9aa1" providerId="AD" clId="Web-{E0CE9BA2-AC10-BBC1-2A93-1B573F57C6F8}" dt="2023-03-03T09:17:09.604" v="213"/>
          <ac:picMkLst>
            <pc:docMk/>
            <pc:sldMk cId="3018209522" sldId="284"/>
            <ac:picMk id="40" creationId="{63BAC44D-B5C2-4839-24BE-120B088AF6FF}"/>
          </ac:picMkLst>
        </pc:picChg>
      </pc:sldChg>
    </pc:docChg>
  </pc:docChgLst>
  <pc:docChgLst>
    <pc:chgData name="David Babatunde Olufotebi" userId="ab62bbd4-3d67-4619-8117-b96067ef9aa1" providerId="ADAL" clId="{C9CB7B2C-6AD5-764C-84A1-88A65B041977}"/>
    <pc:docChg chg="undo custSel modSld">
      <pc:chgData name="David Babatunde Olufotebi" userId="ab62bbd4-3d67-4619-8117-b96067ef9aa1" providerId="ADAL" clId="{C9CB7B2C-6AD5-764C-84A1-88A65B041977}" dt="2023-03-03T10:35:39.192" v="79" actId="139"/>
      <pc:docMkLst>
        <pc:docMk/>
      </pc:docMkLst>
      <pc:sldChg chg="modNotesTx">
        <pc:chgData name="David Babatunde Olufotebi" userId="ab62bbd4-3d67-4619-8117-b96067ef9aa1" providerId="ADAL" clId="{C9CB7B2C-6AD5-764C-84A1-88A65B041977}" dt="2023-03-03T09:30:01.844" v="55" actId="20577"/>
        <pc:sldMkLst>
          <pc:docMk/>
          <pc:sldMk cId="368947908" sldId="266"/>
        </pc:sldMkLst>
      </pc:sldChg>
      <pc:sldChg chg="addSp delSp modSp addAnim delAnim">
        <pc:chgData name="David Babatunde Olufotebi" userId="ab62bbd4-3d67-4619-8117-b96067ef9aa1" providerId="ADAL" clId="{C9CB7B2C-6AD5-764C-84A1-88A65B041977}" dt="2023-03-03T10:35:39.192" v="79" actId="139"/>
        <pc:sldMkLst>
          <pc:docMk/>
          <pc:sldMk cId="3041762325" sldId="267"/>
        </pc:sldMkLst>
        <pc:spChg chg="add">
          <ac:chgData name="David Babatunde Olufotebi" userId="ab62bbd4-3d67-4619-8117-b96067ef9aa1" providerId="ADAL" clId="{C9CB7B2C-6AD5-764C-84A1-88A65B041977}" dt="2023-03-03T10:35:39.192" v="79" actId="139"/>
          <ac:spMkLst>
            <pc:docMk/>
            <pc:sldMk cId="3041762325" sldId="267"/>
            <ac:spMk id="4" creationId="{5CCEF3AD-574E-CF7C-5154-36DF55B4922A}"/>
          </ac:spMkLst>
        </pc:spChg>
        <pc:spChg chg="del">
          <ac:chgData name="David Babatunde Olufotebi" userId="ab62bbd4-3d67-4619-8117-b96067ef9aa1" providerId="ADAL" clId="{C9CB7B2C-6AD5-764C-84A1-88A65B041977}" dt="2023-03-03T09:37:21.058" v="59" actId="478"/>
          <ac:spMkLst>
            <pc:docMk/>
            <pc:sldMk cId="3041762325" sldId="267"/>
            <ac:spMk id="7" creationId="{DEEA33E8-FA11-10F5-E0D4-C536CA353B02}"/>
          </ac:spMkLst>
        </pc:spChg>
        <pc:spChg chg="mod">
          <ac:chgData name="David Babatunde Olufotebi" userId="ab62bbd4-3d67-4619-8117-b96067ef9aa1" providerId="ADAL" clId="{C9CB7B2C-6AD5-764C-84A1-88A65B041977}" dt="2023-03-03T09:45:01.425" v="78" actId="2"/>
          <ac:spMkLst>
            <pc:docMk/>
            <pc:sldMk cId="3041762325" sldId="267"/>
            <ac:spMk id="31" creationId="{9BC25ED7-B6A2-BF0F-DB65-9A251E74C502}"/>
          </ac:spMkLst>
        </pc:spChg>
        <pc:picChg chg="del">
          <ac:chgData name="David Babatunde Olufotebi" userId="ab62bbd4-3d67-4619-8117-b96067ef9aa1" providerId="ADAL" clId="{C9CB7B2C-6AD5-764C-84A1-88A65B041977}" dt="2023-03-03T09:42:59.378" v="65" actId="21"/>
          <ac:picMkLst>
            <pc:docMk/>
            <pc:sldMk cId="3041762325" sldId="267"/>
            <ac:picMk id="3" creationId="{5FA79384-C36B-7D38-90E2-427D5DFAB6AF}"/>
          </ac:picMkLst>
        </pc:picChg>
        <pc:picChg chg="mod">
          <ac:chgData name="David Babatunde Olufotebi" userId="ab62bbd4-3d67-4619-8117-b96067ef9aa1" providerId="ADAL" clId="{C9CB7B2C-6AD5-764C-84A1-88A65B041977}" dt="2023-03-03T09:44:00.675" v="75" actId="1076"/>
          <ac:picMkLst>
            <pc:docMk/>
            <pc:sldMk cId="3041762325" sldId="267"/>
            <ac:picMk id="6" creationId="{C5D23774-1E34-E602-76B2-5BE9AF7B7FFB}"/>
          </ac:picMkLst>
        </pc:picChg>
        <pc:picChg chg="mod">
          <ac:chgData name="David Babatunde Olufotebi" userId="ab62bbd4-3d67-4619-8117-b96067ef9aa1" providerId="ADAL" clId="{C9CB7B2C-6AD5-764C-84A1-88A65B041977}" dt="2023-03-03T09:44:07.357" v="76" actId="14100"/>
          <ac:picMkLst>
            <pc:docMk/>
            <pc:sldMk cId="3041762325" sldId="267"/>
            <ac:picMk id="13" creationId="{FAA75EA6-646E-6FB9-455B-0943EAB6B587}"/>
          </ac:picMkLst>
        </pc:picChg>
      </pc:sldChg>
      <pc:sldChg chg="modSp">
        <pc:chgData name="David Babatunde Olufotebi" userId="ab62bbd4-3d67-4619-8117-b96067ef9aa1" providerId="ADAL" clId="{C9CB7B2C-6AD5-764C-84A1-88A65B041977}" dt="2023-03-03T09:44:51.110" v="77" actId="2"/>
        <pc:sldMkLst>
          <pc:docMk/>
          <pc:sldMk cId="3018209522" sldId="284"/>
        </pc:sldMkLst>
        <pc:spChg chg="mod">
          <ac:chgData name="David Babatunde Olufotebi" userId="ab62bbd4-3d67-4619-8117-b96067ef9aa1" providerId="ADAL" clId="{C9CB7B2C-6AD5-764C-84A1-88A65B041977}" dt="2023-03-03T09:44:51.110" v="77" actId="2"/>
          <ac:spMkLst>
            <pc:docMk/>
            <pc:sldMk cId="3018209522" sldId="284"/>
            <ac:spMk id="42" creationId="{2CCEDB13-7471-F2EC-6EFA-55196F39AC5B}"/>
          </ac:spMkLst>
        </pc:spChg>
      </pc:sldChg>
    </pc:docChg>
  </pc:docChgLst>
  <pc:docChgLst>
    <pc:chgData name="Marta Delfino" userId="S::bt22043@qmul.ac.uk::c358dea2-ff4b-4fa0-9221-344dd7a0a510" providerId="AD" clId="Web-{D73E540C-7A84-F364-357C-002A66D0285B}"/>
    <pc:docChg chg="addSld delSld modSld">
      <pc:chgData name="Marta Delfino" userId="S::bt22043@qmul.ac.uk::c358dea2-ff4b-4fa0-9221-344dd7a0a510" providerId="AD" clId="Web-{D73E540C-7A84-F364-357C-002A66D0285B}" dt="2023-03-01T14:41:57.976" v="138" actId="1076"/>
      <pc:docMkLst>
        <pc:docMk/>
      </pc:docMkLst>
      <pc:sldChg chg="addSp modSp addAnim">
        <pc:chgData name="Marta Delfino" userId="S::bt22043@qmul.ac.uk::c358dea2-ff4b-4fa0-9221-344dd7a0a510" providerId="AD" clId="Web-{D73E540C-7A84-F364-357C-002A66D0285B}" dt="2023-03-01T14:41:57.976" v="138" actId="1076"/>
        <pc:sldMkLst>
          <pc:docMk/>
          <pc:sldMk cId="3073289907" sldId="272"/>
        </pc:sldMkLst>
        <pc:spChg chg="mod">
          <ac:chgData name="Marta Delfino" userId="S::bt22043@qmul.ac.uk::c358dea2-ff4b-4fa0-9221-344dd7a0a510" providerId="AD" clId="Web-{D73E540C-7A84-F364-357C-002A66D0285B}" dt="2023-03-01T14:35:30.867" v="129" actId="1076"/>
          <ac:spMkLst>
            <pc:docMk/>
            <pc:sldMk cId="3073289907" sldId="272"/>
            <ac:spMk id="7" creationId="{593676FC-5B5E-F81E-4709-A0204374E428}"/>
          </ac:spMkLst>
        </pc:spChg>
        <pc:spChg chg="mod">
          <ac:chgData name="Marta Delfino" userId="S::bt22043@qmul.ac.uk::c358dea2-ff4b-4fa0-9221-344dd7a0a510" providerId="AD" clId="Web-{D73E540C-7A84-F364-357C-002A66D0285B}" dt="2023-03-01T14:35:30.882" v="130" actId="1076"/>
          <ac:spMkLst>
            <pc:docMk/>
            <pc:sldMk cId="3073289907" sldId="272"/>
            <ac:spMk id="8" creationId="{06641E6C-7372-103A-540C-EDFA75D90BB3}"/>
          </ac:spMkLst>
        </pc:spChg>
        <pc:spChg chg="mod">
          <ac:chgData name="Marta Delfino" userId="S::bt22043@qmul.ac.uk::c358dea2-ff4b-4fa0-9221-344dd7a0a510" providerId="AD" clId="Web-{D73E540C-7A84-F364-357C-002A66D0285B}" dt="2023-03-01T14:35:30.898" v="131" actId="1076"/>
          <ac:spMkLst>
            <pc:docMk/>
            <pc:sldMk cId="3073289907" sldId="272"/>
            <ac:spMk id="11" creationId="{3A03AD6F-9830-E3B8-A9D9-0C25CEC9E618}"/>
          </ac:spMkLst>
        </pc:spChg>
        <pc:spChg chg="mod">
          <ac:chgData name="Marta Delfino" userId="S::bt22043@qmul.ac.uk::c358dea2-ff4b-4fa0-9221-344dd7a0a510" providerId="AD" clId="Web-{D73E540C-7A84-F364-357C-002A66D0285B}" dt="2023-03-01T14:36:05.931" v="136" actId="1076"/>
          <ac:spMkLst>
            <pc:docMk/>
            <pc:sldMk cId="3073289907" sldId="272"/>
            <ac:spMk id="25" creationId="{3EC329DB-3823-D069-A74C-6712BB846EFC}"/>
          </ac:spMkLst>
        </pc:spChg>
        <pc:spChg chg="mod">
          <ac:chgData name="Marta Delfino" userId="S::bt22043@qmul.ac.uk::c358dea2-ff4b-4fa0-9221-344dd7a0a510" providerId="AD" clId="Web-{D73E540C-7A84-F364-357C-002A66D0285B}" dt="2023-03-01T14:35:30.789" v="125" actId="1076"/>
          <ac:spMkLst>
            <pc:docMk/>
            <pc:sldMk cId="3073289907" sldId="272"/>
            <ac:spMk id="27" creationId="{31D19877-B470-CA0C-B498-EDDBA42277E4}"/>
          </ac:spMkLst>
        </pc:spChg>
        <pc:spChg chg="mod">
          <ac:chgData name="Marta Delfino" userId="S::bt22043@qmul.ac.uk::c358dea2-ff4b-4fa0-9221-344dd7a0a510" providerId="AD" clId="Web-{D73E540C-7A84-F364-357C-002A66D0285B}" dt="2023-03-01T14:35:30.820" v="126" actId="1076"/>
          <ac:spMkLst>
            <pc:docMk/>
            <pc:sldMk cId="3073289907" sldId="272"/>
            <ac:spMk id="28" creationId="{CD0C1817-5D21-E817-1C82-7B4452CF7596}"/>
          </ac:spMkLst>
        </pc:spChg>
        <pc:spChg chg="mod">
          <ac:chgData name="Marta Delfino" userId="S::bt22043@qmul.ac.uk::c358dea2-ff4b-4fa0-9221-344dd7a0a510" providerId="AD" clId="Web-{D73E540C-7A84-F364-357C-002A66D0285B}" dt="2023-03-01T14:35:30.835" v="127" actId="1076"/>
          <ac:spMkLst>
            <pc:docMk/>
            <pc:sldMk cId="3073289907" sldId="272"/>
            <ac:spMk id="29" creationId="{06FB53CC-A97A-35CC-9C9E-E227C1C04905}"/>
          </ac:spMkLst>
        </pc:spChg>
        <pc:spChg chg="mod">
          <ac:chgData name="Marta Delfino" userId="S::bt22043@qmul.ac.uk::c358dea2-ff4b-4fa0-9221-344dd7a0a510" providerId="AD" clId="Web-{D73E540C-7A84-F364-357C-002A66D0285B}" dt="2023-03-01T14:35:30.851" v="128" actId="1076"/>
          <ac:spMkLst>
            <pc:docMk/>
            <pc:sldMk cId="3073289907" sldId="272"/>
            <ac:spMk id="31" creationId="{BAF86EEA-129D-9C0D-CEEF-D0920C7DC18D}"/>
          </ac:spMkLst>
        </pc:spChg>
        <pc:spChg chg="mod">
          <ac:chgData name="Marta Delfino" userId="S::bt22043@qmul.ac.uk::c358dea2-ff4b-4fa0-9221-344dd7a0a510" providerId="AD" clId="Web-{D73E540C-7A84-F364-357C-002A66D0285B}" dt="2023-03-01T14:35:35.757" v="135" actId="1076"/>
          <ac:spMkLst>
            <pc:docMk/>
            <pc:sldMk cId="3073289907" sldId="272"/>
            <ac:spMk id="32" creationId="{FD2259E0-1A25-1BAB-CEEB-0CD37F5A26C9}"/>
          </ac:spMkLst>
        </pc:spChg>
        <pc:spChg chg="mod">
          <ac:chgData name="Marta Delfino" userId="S::bt22043@qmul.ac.uk::c358dea2-ff4b-4fa0-9221-344dd7a0a510" providerId="AD" clId="Web-{D73E540C-7A84-F364-357C-002A66D0285B}" dt="2023-03-01T14:34:01.535" v="95" actId="1076"/>
          <ac:spMkLst>
            <pc:docMk/>
            <pc:sldMk cId="3073289907" sldId="272"/>
            <ac:spMk id="34" creationId="{8341550D-C4C0-0BCF-8531-08C08AE6C15C}"/>
          </ac:spMkLst>
        </pc:spChg>
        <pc:spChg chg="add mod">
          <ac:chgData name="Marta Delfino" userId="S::bt22043@qmul.ac.uk::c358dea2-ff4b-4fa0-9221-344dd7a0a510" providerId="AD" clId="Web-{D73E540C-7A84-F364-357C-002A66D0285B}" dt="2023-03-01T14:35:30.914" v="132" actId="1076"/>
          <ac:spMkLst>
            <pc:docMk/>
            <pc:sldMk cId="3073289907" sldId="272"/>
            <ac:spMk id="35" creationId="{7639FB19-983E-D38C-6A5D-D641CBD2693D}"/>
          </ac:spMkLst>
        </pc:spChg>
        <pc:spChg chg="add mod">
          <ac:chgData name="Marta Delfino" userId="S::bt22043@qmul.ac.uk::c358dea2-ff4b-4fa0-9221-344dd7a0a510" providerId="AD" clId="Web-{D73E540C-7A84-F364-357C-002A66D0285B}" dt="2023-03-01T14:35:30.929" v="133" actId="1076"/>
          <ac:spMkLst>
            <pc:docMk/>
            <pc:sldMk cId="3073289907" sldId="272"/>
            <ac:spMk id="37" creationId="{460EC210-115D-76AE-1225-313C606C921B}"/>
          </ac:spMkLst>
        </pc:spChg>
        <pc:graphicFrameChg chg="mod modGraphic">
          <ac:chgData name="Marta Delfino" userId="S::bt22043@qmul.ac.uk::c358dea2-ff4b-4fa0-9221-344dd7a0a510" providerId="AD" clId="Web-{D73E540C-7A84-F364-357C-002A66D0285B}" dt="2023-03-01T14:35:30.757" v="123" actId="1076"/>
          <ac:graphicFrameMkLst>
            <pc:docMk/>
            <pc:sldMk cId="3073289907" sldId="272"/>
            <ac:graphicFrameMk id="18" creationId="{F01FD516-E000-AF12-F6FE-9360BEBA598A}"/>
          </ac:graphicFrameMkLst>
        </pc:graphicFrameChg>
        <pc:picChg chg="mod">
          <ac:chgData name="Marta Delfino" userId="S::bt22043@qmul.ac.uk::c358dea2-ff4b-4fa0-9221-344dd7a0a510" providerId="AD" clId="Web-{D73E540C-7A84-F364-357C-002A66D0285B}" dt="2023-03-01T14:41:57.976" v="138" actId="1076"/>
          <ac:picMkLst>
            <pc:docMk/>
            <pc:sldMk cId="3073289907" sldId="272"/>
            <ac:picMk id="5" creationId="{445BB963-4DCB-9451-C179-2E7F040251FA}"/>
          </ac:picMkLst>
        </pc:picChg>
        <pc:picChg chg="mod">
          <ac:chgData name="Marta Delfino" userId="S::bt22043@qmul.ac.uk::c358dea2-ff4b-4fa0-9221-344dd7a0a510" providerId="AD" clId="Web-{D73E540C-7A84-F364-357C-002A66D0285B}" dt="2023-03-01T14:35:35.742" v="134" actId="1076"/>
          <ac:picMkLst>
            <pc:docMk/>
            <pc:sldMk cId="3073289907" sldId="272"/>
            <ac:picMk id="30" creationId="{51ECA88B-58F5-4990-304A-71F655543B20}"/>
          </ac:picMkLst>
        </pc:picChg>
      </pc:sldChg>
      <pc:sldChg chg="add del">
        <pc:chgData name="Marta Delfino" userId="S::bt22043@qmul.ac.uk::c358dea2-ff4b-4fa0-9221-344dd7a0a510" providerId="AD" clId="Web-{D73E540C-7A84-F364-357C-002A66D0285B}" dt="2023-03-01T13:57:37.793" v="5"/>
        <pc:sldMkLst>
          <pc:docMk/>
          <pc:sldMk cId="2732101557" sldId="282"/>
        </pc:sldMkLst>
      </pc:sldChg>
    </pc:docChg>
  </pc:docChgLst>
  <pc:docChgLst>
    <pc:chgData name="Thuvarahgan Rathakrishna" userId="S::bt22061@qmul.ac.uk::e37269ac-137f-445e-b4a6-36326307b9eb" providerId="AD" clId="Web-{B18D597F-C185-4FE1-8C0C-8125750B42FC}"/>
    <pc:docChg chg="addSld modSld">
      <pc:chgData name="Thuvarahgan Rathakrishna" userId="S::bt22061@qmul.ac.uk::e37269ac-137f-445e-b4a6-36326307b9eb" providerId="AD" clId="Web-{B18D597F-C185-4FE1-8C0C-8125750B42FC}" dt="2023-02-28T22:31:47.778" v="142" actId="20577"/>
      <pc:docMkLst>
        <pc:docMk/>
      </pc:docMkLst>
      <pc:sldChg chg="modSp">
        <pc:chgData name="Thuvarahgan Rathakrishna" userId="S::bt22061@qmul.ac.uk::e37269ac-137f-445e-b4a6-36326307b9eb" providerId="AD" clId="Web-{B18D597F-C185-4FE1-8C0C-8125750B42FC}" dt="2023-02-28T22:02:47.169" v="24" actId="1076"/>
        <pc:sldMkLst>
          <pc:docMk/>
          <pc:sldMk cId="2983258879" sldId="268"/>
        </pc:sldMkLst>
        <pc:picChg chg="mod modCrop">
          <ac:chgData name="Thuvarahgan Rathakrishna" userId="S::bt22061@qmul.ac.uk::e37269ac-137f-445e-b4a6-36326307b9eb" providerId="AD" clId="Web-{B18D597F-C185-4FE1-8C0C-8125750B42FC}" dt="2023-02-28T22:02:47.169" v="24" actId="1076"/>
          <ac:picMkLst>
            <pc:docMk/>
            <pc:sldMk cId="2983258879" sldId="268"/>
            <ac:picMk id="3" creationId="{1609FE34-9AFB-BC07-9990-0D5D99760592}"/>
          </ac:picMkLst>
        </pc:picChg>
      </pc:sldChg>
      <pc:sldChg chg="addSp delSp modSp addAnim delAnim">
        <pc:chgData name="Thuvarahgan Rathakrishna" userId="S::bt22061@qmul.ac.uk::e37269ac-137f-445e-b4a6-36326307b9eb" providerId="AD" clId="Web-{B18D597F-C185-4FE1-8C0C-8125750B42FC}" dt="2023-02-28T22:13:13.276" v="40"/>
        <pc:sldMkLst>
          <pc:docMk/>
          <pc:sldMk cId="2538598149" sldId="273"/>
        </pc:sldMkLst>
        <pc:spChg chg="mod">
          <ac:chgData name="Thuvarahgan Rathakrishna" userId="S::bt22061@qmul.ac.uk::e37269ac-137f-445e-b4a6-36326307b9eb" providerId="AD" clId="Web-{B18D597F-C185-4FE1-8C0C-8125750B42FC}" dt="2023-02-28T22:12:45.431" v="36" actId="1076"/>
          <ac:spMkLst>
            <pc:docMk/>
            <pc:sldMk cId="2538598149" sldId="273"/>
            <ac:spMk id="4" creationId="{97265CD5-1630-C12F-D3BF-9E407CC1B5BC}"/>
          </ac:spMkLst>
        </pc:spChg>
        <pc:spChg chg="mod">
          <ac:chgData name="Thuvarahgan Rathakrishna" userId="S::bt22061@qmul.ac.uk::e37269ac-137f-445e-b4a6-36326307b9eb" providerId="AD" clId="Web-{B18D597F-C185-4FE1-8C0C-8125750B42FC}" dt="2023-02-28T22:12:50.572" v="38" actId="1076"/>
          <ac:spMkLst>
            <pc:docMk/>
            <pc:sldMk cId="2538598149" sldId="273"/>
            <ac:spMk id="6" creationId="{4C6C9688-1DAE-CF6A-42D0-91DF82F657E5}"/>
          </ac:spMkLst>
        </pc:spChg>
        <pc:spChg chg="del">
          <ac:chgData name="Thuvarahgan Rathakrishna" userId="S::bt22061@qmul.ac.uk::e37269ac-137f-445e-b4a6-36326307b9eb" providerId="AD" clId="Web-{B18D597F-C185-4FE1-8C0C-8125750B42FC}" dt="2023-02-28T21:47:56.137" v="15"/>
          <ac:spMkLst>
            <pc:docMk/>
            <pc:sldMk cId="2538598149" sldId="273"/>
            <ac:spMk id="7" creationId="{87DB75F5-8A92-6602-119F-D3F480C458D4}"/>
          </ac:spMkLst>
        </pc:spChg>
        <pc:picChg chg="add del mod ord">
          <ac:chgData name="Thuvarahgan Rathakrishna" userId="S::bt22061@qmul.ac.uk::e37269ac-137f-445e-b4a6-36326307b9eb" providerId="AD" clId="Web-{B18D597F-C185-4FE1-8C0C-8125750B42FC}" dt="2023-02-28T22:13:13.276" v="40"/>
          <ac:picMkLst>
            <pc:docMk/>
            <pc:sldMk cId="2538598149" sldId="273"/>
            <ac:picMk id="11" creationId="{9C3CA1BB-133F-3394-242A-AE39B1E8C753}"/>
          </ac:picMkLst>
        </pc:picChg>
        <pc:cxnChg chg="add del">
          <ac:chgData name="Thuvarahgan Rathakrishna" userId="S::bt22061@qmul.ac.uk::e37269ac-137f-445e-b4a6-36326307b9eb" providerId="AD" clId="Web-{B18D597F-C185-4FE1-8C0C-8125750B42FC}" dt="2023-02-28T21:47:57.497" v="16"/>
          <ac:cxnSpMkLst>
            <pc:docMk/>
            <pc:sldMk cId="2538598149" sldId="273"/>
            <ac:cxnSpMk id="10" creationId="{C5BCB783-2F8C-0EEC-587E-71AD31478E2D}"/>
          </ac:cxnSpMkLst>
        </pc:cxnChg>
      </pc:sldChg>
      <pc:sldChg chg="modSp">
        <pc:chgData name="Thuvarahgan Rathakrishna" userId="S::bt22061@qmul.ac.uk::e37269ac-137f-445e-b4a6-36326307b9eb" providerId="AD" clId="Web-{B18D597F-C185-4FE1-8C0C-8125750B42FC}" dt="2023-02-28T21:44:44.748" v="11" actId="14100"/>
        <pc:sldMkLst>
          <pc:docMk/>
          <pc:sldMk cId="3320685662" sldId="275"/>
        </pc:sldMkLst>
        <pc:picChg chg="mod">
          <ac:chgData name="Thuvarahgan Rathakrishna" userId="S::bt22061@qmul.ac.uk::e37269ac-137f-445e-b4a6-36326307b9eb" providerId="AD" clId="Web-{B18D597F-C185-4FE1-8C0C-8125750B42FC}" dt="2023-02-28T21:44:40.623" v="10" actId="1076"/>
          <ac:picMkLst>
            <pc:docMk/>
            <pc:sldMk cId="3320685662" sldId="275"/>
            <ac:picMk id="3" creationId="{F6263328-DBC0-CD39-EE8D-6C98028B28D7}"/>
          </ac:picMkLst>
        </pc:picChg>
        <pc:picChg chg="mod modCrop">
          <ac:chgData name="Thuvarahgan Rathakrishna" userId="S::bt22061@qmul.ac.uk::e37269ac-137f-445e-b4a6-36326307b9eb" providerId="AD" clId="Web-{B18D597F-C185-4FE1-8C0C-8125750B42FC}" dt="2023-02-28T21:44:44.748" v="11" actId="14100"/>
          <ac:picMkLst>
            <pc:docMk/>
            <pc:sldMk cId="3320685662" sldId="275"/>
            <ac:picMk id="4" creationId="{3CC700D9-44A5-78E7-5D4B-96B109E38F77}"/>
          </ac:picMkLst>
        </pc:picChg>
      </pc:sldChg>
      <pc:sldChg chg="add replId delAnim modAnim">
        <pc:chgData name="Thuvarahgan Rathakrishna" userId="S::bt22061@qmul.ac.uk::e37269ac-137f-445e-b4a6-36326307b9eb" providerId="AD" clId="Web-{B18D597F-C185-4FE1-8C0C-8125750B42FC}" dt="2023-02-28T21:48:24.858" v="21"/>
        <pc:sldMkLst>
          <pc:docMk/>
          <pc:sldMk cId="1712109727" sldId="276"/>
        </pc:sldMkLst>
      </pc:sldChg>
      <pc:sldChg chg="addSp delSp modSp new">
        <pc:chgData name="Thuvarahgan Rathakrishna" userId="S::bt22061@qmul.ac.uk::e37269ac-137f-445e-b4a6-36326307b9eb" providerId="AD" clId="Web-{B18D597F-C185-4FE1-8C0C-8125750B42FC}" dt="2023-02-28T22:31:47.778" v="142" actId="20577"/>
        <pc:sldMkLst>
          <pc:docMk/>
          <pc:sldMk cId="4258233766" sldId="278"/>
        </pc:sldMkLst>
        <pc:spChg chg="del mod">
          <ac:chgData name="Thuvarahgan Rathakrishna" userId="S::bt22061@qmul.ac.uk::e37269ac-137f-445e-b4a6-36326307b9eb" providerId="AD" clId="Web-{B18D597F-C185-4FE1-8C0C-8125750B42FC}" dt="2023-02-28T22:23:33.071" v="53"/>
          <ac:spMkLst>
            <pc:docMk/>
            <pc:sldMk cId="4258233766" sldId="278"/>
            <ac:spMk id="2" creationId="{CB6136CD-2753-C9AA-401F-DA2F4F6E3B10}"/>
          </ac:spMkLst>
        </pc:spChg>
        <pc:spChg chg="del">
          <ac:chgData name="Thuvarahgan Rathakrishna" userId="S::bt22061@qmul.ac.uk::e37269ac-137f-445e-b4a6-36326307b9eb" providerId="AD" clId="Web-{B18D597F-C185-4FE1-8C0C-8125750B42FC}" dt="2023-02-28T22:21:51.204" v="45"/>
          <ac:spMkLst>
            <pc:docMk/>
            <pc:sldMk cId="4258233766" sldId="278"/>
            <ac:spMk id="3" creationId="{794E782C-8FC9-5BD2-5028-9F16A94212BD}"/>
          </ac:spMkLst>
        </pc:spChg>
        <pc:spChg chg="add del mod">
          <ac:chgData name="Thuvarahgan Rathakrishna" userId="S::bt22061@qmul.ac.uk::e37269ac-137f-445e-b4a6-36326307b9eb" providerId="AD" clId="Web-{B18D597F-C185-4FE1-8C0C-8125750B42FC}" dt="2023-02-28T22:23:41.790" v="54"/>
          <ac:spMkLst>
            <pc:docMk/>
            <pc:sldMk cId="4258233766" sldId="278"/>
            <ac:spMk id="6" creationId="{75DC4805-6D77-756E-5DDB-B96F8A841E3F}"/>
          </ac:spMkLst>
        </pc:spChg>
        <pc:spChg chg="add mod">
          <ac:chgData name="Thuvarahgan Rathakrishna" userId="S::bt22061@qmul.ac.uk::e37269ac-137f-445e-b4a6-36326307b9eb" providerId="AD" clId="Web-{B18D597F-C185-4FE1-8C0C-8125750B42FC}" dt="2023-02-28T22:23:42.477" v="55"/>
          <ac:spMkLst>
            <pc:docMk/>
            <pc:sldMk cId="4258233766" sldId="278"/>
            <ac:spMk id="8" creationId="{361B05DB-208E-15D1-DE15-07E90338528D}"/>
          </ac:spMkLst>
        </pc:spChg>
        <pc:spChg chg="add mod">
          <ac:chgData name="Thuvarahgan Rathakrishna" userId="S::bt22061@qmul.ac.uk::e37269ac-137f-445e-b4a6-36326307b9eb" providerId="AD" clId="Web-{B18D597F-C185-4FE1-8C0C-8125750B42FC}" dt="2023-02-28T22:31:30.339" v="125" actId="20577"/>
          <ac:spMkLst>
            <pc:docMk/>
            <pc:sldMk cId="4258233766" sldId="278"/>
            <ac:spMk id="11" creationId="{DE3F3148-3066-DF53-70AA-3FCE0BED1878}"/>
          </ac:spMkLst>
        </pc:spChg>
        <pc:spChg chg="add mod">
          <ac:chgData name="Thuvarahgan Rathakrishna" userId="S::bt22061@qmul.ac.uk::e37269ac-137f-445e-b4a6-36326307b9eb" providerId="AD" clId="Web-{B18D597F-C185-4FE1-8C0C-8125750B42FC}" dt="2023-02-28T22:31:47.778" v="142" actId="20577"/>
          <ac:spMkLst>
            <pc:docMk/>
            <pc:sldMk cId="4258233766" sldId="278"/>
            <ac:spMk id="12" creationId="{FFFC2CB1-EE0B-AC4B-A9D6-4001328F128D}"/>
          </ac:spMkLst>
        </pc:spChg>
        <pc:spChg chg="add mod">
          <ac:chgData name="Thuvarahgan Rathakrishna" userId="S::bt22061@qmul.ac.uk::e37269ac-137f-445e-b4a6-36326307b9eb" providerId="AD" clId="Web-{B18D597F-C185-4FE1-8C0C-8125750B42FC}" dt="2023-02-28T22:31:39.152" v="133" actId="20577"/>
          <ac:spMkLst>
            <pc:docMk/>
            <pc:sldMk cId="4258233766" sldId="278"/>
            <ac:spMk id="13" creationId="{80CDCD2E-D86B-F273-0CE0-D937ACD78BD0}"/>
          </ac:spMkLst>
        </pc:spChg>
        <pc:picChg chg="add mod modCrop">
          <ac:chgData name="Thuvarahgan Rathakrishna" userId="S::bt22061@qmul.ac.uk::e37269ac-137f-445e-b4a6-36326307b9eb" providerId="AD" clId="Web-{B18D597F-C185-4FE1-8C0C-8125750B42FC}" dt="2023-02-28T22:28:28.873" v="85" actId="1076"/>
          <ac:picMkLst>
            <pc:docMk/>
            <pc:sldMk cId="4258233766" sldId="278"/>
            <ac:picMk id="4" creationId="{946E70BF-B429-0FE5-89F7-7FCF36891C5B}"/>
          </ac:picMkLst>
        </pc:picChg>
        <pc:picChg chg="add mod modCrop">
          <ac:chgData name="Thuvarahgan Rathakrishna" userId="S::bt22061@qmul.ac.uk::e37269ac-137f-445e-b4a6-36326307b9eb" providerId="AD" clId="Web-{B18D597F-C185-4FE1-8C0C-8125750B42FC}" dt="2023-02-28T22:28:39.311" v="87" actId="1076"/>
          <ac:picMkLst>
            <pc:docMk/>
            <pc:sldMk cId="4258233766" sldId="278"/>
            <ac:picMk id="9" creationId="{FC0BE1EE-2B39-753C-46DF-EE0E7698F16B}"/>
          </ac:picMkLst>
        </pc:picChg>
        <pc:picChg chg="add mod modCrop">
          <ac:chgData name="Thuvarahgan Rathakrishna" userId="S::bt22061@qmul.ac.uk::e37269ac-137f-445e-b4a6-36326307b9eb" providerId="AD" clId="Web-{B18D597F-C185-4FE1-8C0C-8125750B42FC}" dt="2023-02-28T22:28:34.373" v="86" actId="1076"/>
          <ac:picMkLst>
            <pc:docMk/>
            <pc:sldMk cId="4258233766" sldId="278"/>
            <ac:picMk id="10" creationId="{8D240DB9-8589-953F-0A66-6934423264B7}"/>
          </ac:picMkLst>
        </pc:picChg>
      </pc:sldChg>
    </pc:docChg>
  </pc:docChgLst>
  <pc:docChgLst>
    <pc:chgData name="Thuvarahgan Rathakrishna" userId="S::bt22061@qmul.ac.uk::e37269ac-137f-445e-b4a6-36326307b9eb" providerId="AD" clId="Web-{3BD03918-1214-4CB3-94BB-6E4DE8616A13}"/>
    <pc:docChg chg="addSld delSld modSld modMainMaster">
      <pc:chgData name="Thuvarahgan Rathakrishna" userId="S::bt22061@qmul.ac.uk::e37269ac-137f-445e-b4a6-36326307b9eb" providerId="AD" clId="Web-{3BD03918-1214-4CB3-94BB-6E4DE8616A13}" dt="2023-02-28T21:40:42.016" v="249" actId="1076"/>
      <pc:docMkLst>
        <pc:docMk/>
      </pc:docMkLst>
      <pc:sldChg chg="modTransition">
        <pc:chgData name="Thuvarahgan Rathakrishna" userId="S::bt22061@qmul.ac.uk::e37269ac-137f-445e-b4a6-36326307b9eb" providerId="AD" clId="Web-{3BD03918-1214-4CB3-94BB-6E4DE8616A13}" dt="2023-02-28T20:59:54.867" v="228"/>
        <pc:sldMkLst>
          <pc:docMk/>
          <pc:sldMk cId="109857222" sldId="256"/>
        </pc:sldMkLst>
      </pc:sldChg>
      <pc:sldChg chg="modTransition">
        <pc:chgData name="Thuvarahgan Rathakrishna" userId="S::bt22061@qmul.ac.uk::e37269ac-137f-445e-b4a6-36326307b9eb" providerId="AD" clId="Web-{3BD03918-1214-4CB3-94BB-6E4DE8616A13}" dt="2023-02-28T20:59:54.867" v="228"/>
        <pc:sldMkLst>
          <pc:docMk/>
          <pc:sldMk cId="4008549630" sldId="257"/>
        </pc:sldMkLst>
      </pc:sldChg>
      <pc:sldChg chg="modTransition">
        <pc:chgData name="Thuvarahgan Rathakrishna" userId="S::bt22061@qmul.ac.uk::e37269ac-137f-445e-b4a6-36326307b9eb" providerId="AD" clId="Web-{3BD03918-1214-4CB3-94BB-6E4DE8616A13}" dt="2023-02-28T20:59:54.867" v="228"/>
        <pc:sldMkLst>
          <pc:docMk/>
          <pc:sldMk cId="3346394726" sldId="258"/>
        </pc:sldMkLst>
      </pc:sldChg>
      <pc:sldChg chg="modTransition">
        <pc:chgData name="Thuvarahgan Rathakrishna" userId="S::bt22061@qmul.ac.uk::e37269ac-137f-445e-b4a6-36326307b9eb" providerId="AD" clId="Web-{3BD03918-1214-4CB3-94BB-6E4DE8616A13}" dt="2023-02-28T20:59:54.867" v="228"/>
        <pc:sldMkLst>
          <pc:docMk/>
          <pc:sldMk cId="2466628232" sldId="259"/>
        </pc:sldMkLst>
      </pc:sldChg>
      <pc:sldChg chg="modTransition">
        <pc:chgData name="Thuvarahgan Rathakrishna" userId="S::bt22061@qmul.ac.uk::e37269ac-137f-445e-b4a6-36326307b9eb" providerId="AD" clId="Web-{3BD03918-1214-4CB3-94BB-6E4DE8616A13}" dt="2023-02-28T20:59:54.867" v="228"/>
        <pc:sldMkLst>
          <pc:docMk/>
          <pc:sldMk cId="4180700533" sldId="260"/>
        </pc:sldMkLst>
      </pc:sldChg>
      <pc:sldChg chg="modTransition">
        <pc:chgData name="Thuvarahgan Rathakrishna" userId="S::bt22061@qmul.ac.uk::e37269ac-137f-445e-b4a6-36326307b9eb" providerId="AD" clId="Web-{3BD03918-1214-4CB3-94BB-6E4DE8616A13}" dt="2023-02-28T20:59:54.867" v="228"/>
        <pc:sldMkLst>
          <pc:docMk/>
          <pc:sldMk cId="1207701881" sldId="261"/>
        </pc:sldMkLst>
      </pc:sldChg>
      <pc:sldChg chg="modTransition">
        <pc:chgData name="Thuvarahgan Rathakrishna" userId="S::bt22061@qmul.ac.uk::e37269ac-137f-445e-b4a6-36326307b9eb" providerId="AD" clId="Web-{3BD03918-1214-4CB3-94BB-6E4DE8616A13}" dt="2023-02-28T20:59:54.867" v="228"/>
        <pc:sldMkLst>
          <pc:docMk/>
          <pc:sldMk cId="2983846549" sldId="262"/>
        </pc:sldMkLst>
      </pc:sldChg>
      <pc:sldChg chg="modTransition">
        <pc:chgData name="Thuvarahgan Rathakrishna" userId="S::bt22061@qmul.ac.uk::e37269ac-137f-445e-b4a6-36326307b9eb" providerId="AD" clId="Web-{3BD03918-1214-4CB3-94BB-6E4DE8616A13}" dt="2023-02-28T20:59:54.867" v="228"/>
        <pc:sldMkLst>
          <pc:docMk/>
          <pc:sldMk cId="3291241090" sldId="263"/>
        </pc:sldMkLst>
      </pc:sldChg>
      <pc:sldChg chg="modTransition">
        <pc:chgData name="Thuvarahgan Rathakrishna" userId="S::bt22061@qmul.ac.uk::e37269ac-137f-445e-b4a6-36326307b9eb" providerId="AD" clId="Web-{3BD03918-1214-4CB3-94BB-6E4DE8616A13}" dt="2023-02-28T20:59:54.867" v="228"/>
        <pc:sldMkLst>
          <pc:docMk/>
          <pc:sldMk cId="3334634775" sldId="264"/>
        </pc:sldMkLst>
      </pc:sldChg>
      <pc:sldChg chg="modTransition">
        <pc:chgData name="Thuvarahgan Rathakrishna" userId="S::bt22061@qmul.ac.uk::e37269ac-137f-445e-b4a6-36326307b9eb" providerId="AD" clId="Web-{3BD03918-1214-4CB3-94BB-6E4DE8616A13}" dt="2023-02-28T20:59:54.867" v="228"/>
        <pc:sldMkLst>
          <pc:docMk/>
          <pc:sldMk cId="2769098292" sldId="265"/>
        </pc:sldMkLst>
      </pc:sldChg>
      <pc:sldChg chg="modTransition">
        <pc:chgData name="Thuvarahgan Rathakrishna" userId="S::bt22061@qmul.ac.uk::e37269ac-137f-445e-b4a6-36326307b9eb" providerId="AD" clId="Web-{3BD03918-1214-4CB3-94BB-6E4DE8616A13}" dt="2023-02-28T20:59:54.867" v="228"/>
        <pc:sldMkLst>
          <pc:docMk/>
          <pc:sldMk cId="368947908" sldId="266"/>
        </pc:sldMkLst>
      </pc:sldChg>
      <pc:sldChg chg="modTransition">
        <pc:chgData name="Thuvarahgan Rathakrishna" userId="S::bt22061@qmul.ac.uk::e37269ac-137f-445e-b4a6-36326307b9eb" providerId="AD" clId="Web-{3BD03918-1214-4CB3-94BB-6E4DE8616A13}" dt="2023-02-28T20:59:54.867" v="228"/>
        <pc:sldMkLst>
          <pc:docMk/>
          <pc:sldMk cId="3041762325" sldId="267"/>
        </pc:sldMkLst>
      </pc:sldChg>
      <pc:sldChg chg="modTransition">
        <pc:chgData name="Thuvarahgan Rathakrishna" userId="S::bt22061@qmul.ac.uk::e37269ac-137f-445e-b4a6-36326307b9eb" providerId="AD" clId="Web-{3BD03918-1214-4CB3-94BB-6E4DE8616A13}" dt="2023-02-28T20:59:54.867" v="228"/>
        <pc:sldMkLst>
          <pc:docMk/>
          <pc:sldMk cId="2983258879" sldId="268"/>
        </pc:sldMkLst>
      </pc:sldChg>
      <pc:sldChg chg="modTransition">
        <pc:chgData name="Thuvarahgan Rathakrishna" userId="S::bt22061@qmul.ac.uk::e37269ac-137f-445e-b4a6-36326307b9eb" providerId="AD" clId="Web-{3BD03918-1214-4CB3-94BB-6E4DE8616A13}" dt="2023-02-28T20:59:54.867" v="228"/>
        <pc:sldMkLst>
          <pc:docMk/>
          <pc:sldMk cId="1499261324" sldId="269"/>
        </pc:sldMkLst>
      </pc:sldChg>
      <pc:sldChg chg="modTransition">
        <pc:chgData name="Thuvarahgan Rathakrishna" userId="S::bt22061@qmul.ac.uk::e37269ac-137f-445e-b4a6-36326307b9eb" providerId="AD" clId="Web-{3BD03918-1214-4CB3-94BB-6E4DE8616A13}" dt="2023-02-28T20:59:54.867" v="228"/>
        <pc:sldMkLst>
          <pc:docMk/>
          <pc:sldMk cId="2092864860" sldId="270"/>
        </pc:sldMkLst>
      </pc:sldChg>
      <pc:sldChg chg="modTransition">
        <pc:chgData name="Thuvarahgan Rathakrishna" userId="S::bt22061@qmul.ac.uk::e37269ac-137f-445e-b4a6-36326307b9eb" providerId="AD" clId="Web-{3BD03918-1214-4CB3-94BB-6E4DE8616A13}" dt="2023-02-28T20:59:54.867" v="228"/>
        <pc:sldMkLst>
          <pc:docMk/>
          <pc:sldMk cId="3065307736" sldId="271"/>
        </pc:sldMkLst>
      </pc:sldChg>
      <pc:sldChg chg="modTransition">
        <pc:chgData name="Thuvarahgan Rathakrishna" userId="S::bt22061@qmul.ac.uk::e37269ac-137f-445e-b4a6-36326307b9eb" providerId="AD" clId="Web-{3BD03918-1214-4CB3-94BB-6E4DE8616A13}" dt="2023-02-28T20:59:54.867" v="228"/>
        <pc:sldMkLst>
          <pc:docMk/>
          <pc:sldMk cId="3073289907" sldId="272"/>
        </pc:sldMkLst>
      </pc:sldChg>
      <pc:sldChg chg="addSp delSp modSp new modTransition addAnim modAnim">
        <pc:chgData name="Thuvarahgan Rathakrishna" userId="S::bt22061@qmul.ac.uk::e37269ac-137f-445e-b4a6-36326307b9eb" providerId="AD" clId="Web-{3BD03918-1214-4CB3-94BB-6E4DE8616A13}" dt="2023-02-28T21:01:32.386" v="243" actId="20577"/>
        <pc:sldMkLst>
          <pc:docMk/>
          <pc:sldMk cId="2538598149" sldId="273"/>
        </pc:sldMkLst>
        <pc:spChg chg="mod">
          <ac:chgData name="Thuvarahgan Rathakrishna" userId="S::bt22061@qmul.ac.uk::e37269ac-137f-445e-b4a6-36326307b9eb" providerId="AD" clId="Web-{3BD03918-1214-4CB3-94BB-6E4DE8616A13}" dt="2023-02-28T20:51:37.814" v="26"/>
          <ac:spMkLst>
            <pc:docMk/>
            <pc:sldMk cId="2538598149" sldId="273"/>
            <ac:spMk id="2" creationId="{EC948EAE-D643-989C-92D1-779A2FEC8D8D}"/>
          </ac:spMkLst>
        </pc:spChg>
        <pc:spChg chg="del">
          <ac:chgData name="Thuvarahgan Rathakrishna" userId="S::bt22061@qmul.ac.uk::e37269ac-137f-445e-b4a6-36326307b9eb" providerId="AD" clId="Web-{3BD03918-1214-4CB3-94BB-6E4DE8616A13}" dt="2023-02-28T20:51:11.954" v="1"/>
          <ac:spMkLst>
            <pc:docMk/>
            <pc:sldMk cId="2538598149" sldId="273"/>
            <ac:spMk id="3" creationId="{4745F7A7-BD66-37E0-7F8D-45061BA88894}"/>
          </ac:spMkLst>
        </pc:spChg>
        <pc:spChg chg="add mod">
          <ac:chgData name="Thuvarahgan Rathakrishna" userId="S::bt22061@qmul.ac.uk::e37269ac-137f-445e-b4a6-36326307b9eb" providerId="AD" clId="Web-{3BD03918-1214-4CB3-94BB-6E4DE8616A13}" dt="2023-02-28T20:56:13.889" v="192" actId="20577"/>
          <ac:spMkLst>
            <pc:docMk/>
            <pc:sldMk cId="2538598149" sldId="273"/>
            <ac:spMk id="4" creationId="{97265CD5-1630-C12F-D3BF-9E407CC1B5BC}"/>
          </ac:spMkLst>
        </pc:spChg>
        <pc:spChg chg="add mod">
          <ac:chgData name="Thuvarahgan Rathakrishna" userId="S::bt22061@qmul.ac.uk::e37269ac-137f-445e-b4a6-36326307b9eb" providerId="AD" clId="Web-{3BD03918-1214-4CB3-94BB-6E4DE8616A13}" dt="2023-02-28T20:57:43.908" v="211" actId="1076"/>
          <ac:spMkLst>
            <pc:docMk/>
            <pc:sldMk cId="2538598149" sldId="273"/>
            <ac:spMk id="5" creationId="{1A8A9C5E-A6B6-7B4C-E3F0-0790825CFEB2}"/>
          </ac:spMkLst>
        </pc:spChg>
        <pc:spChg chg="add mod">
          <ac:chgData name="Thuvarahgan Rathakrishna" userId="S::bt22061@qmul.ac.uk::e37269ac-137f-445e-b4a6-36326307b9eb" providerId="AD" clId="Web-{3BD03918-1214-4CB3-94BB-6E4DE8616A13}" dt="2023-02-28T21:01:32.386" v="243" actId="20577"/>
          <ac:spMkLst>
            <pc:docMk/>
            <pc:sldMk cId="2538598149" sldId="273"/>
            <ac:spMk id="6" creationId="{4C6C9688-1DAE-CF6A-42D0-91DF82F657E5}"/>
          </ac:spMkLst>
        </pc:spChg>
        <pc:spChg chg="add mod">
          <ac:chgData name="Thuvarahgan Rathakrishna" userId="S::bt22061@qmul.ac.uk::e37269ac-137f-445e-b4a6-36326307b9eb" providerId="AD" clId="Web-{3BD03918-1214-4CB3-94BB-6E4DE8616A13}" dt="2023-02-28T20:57:25.454" v="204" actId="1076"/>
          <ac:spMkLst>
            <pc:docMk/>
            <pc:sldMk cId="2538598149" sldId="273"/>
            <ac:spMk id="7" creationId="{87DB75F5-8A92-6602-119F-D3F480C458D4}"/>
          </ac:spMkLst>
        </pc:spChg>
        <pc:cxnChg chg="add mod">
          <ac:chgData name="Thuvarahgan Rathakrishna" userId="S::bt22061@qmul.ac.uk::e37269ac-137f-445e-b4a6-36326307b9eb" providerId="AD" clId="Web-{3BD03918-1214-4CB3-94BB-6E4DE8616A13}" dt="2023-02-28T20:59:24.147" v="224"/>
          <ac:cxnSpMkLst>
            <pc:docMk/>
            <pc:sldMk cId="2538598149" sldId="273"/>
            <ac:cxnSpMk id="8" creationId="{B4918F59-D881-FBF2-89E5-4110E765B33A}"/>
          </ac:cxnSpMkLst>
        </pc:cxnChg>
        <pc:cxnChg chg="add mod">
          <ac:chgData name="Thuvarahgan Rathakrishna" userId="S::bt22061@qmul.ac.uk::e37269ac-137f-445e-b4a6-36326307b9eb" providerId="AD" clId="Web-{3BD03918-1214-4CB3-94BB-6E4DE8616A13}" dt="2023-02-28T20:59:24.147" v="225"/>
          <ac:cxnSpMkLst>
            <pc:docMk/>
            <pc:sldMk cId="2538598149" sldId="273"/>
            <ac:cxnSpMk id="9" creationId="{7F270451-15AC-8A37-294F-6A88E6793909}"/>
          </ac:cxnSpMkLst>
        </pc:cxnChg>
        <pc:cxnChg chg="add mod">
          <ac:chgData name="Thuvarahgan Rathakrishna" userId="S::bt22061@qmul.ac.uk::e37269ac-137f-445e-b4a6-36326307b9eb" providerId="AD" clId="Web-{3BD03918-1214-4CB3-94BB-6E4DE8616A13}" dt="2023-02-28T20:59:24.147" v="226"/>
          <ac:cxnSpMkLst>
            <pc:docMk/>
            <pc:sldMk cId="2538598149" sldId="273"/>
            <ac:cxnSpMk id="10" creationId="{C5BCB783-2F8C-0EEC-587E-71AD31478E2D}"/>
          </ac:cxnSpMkLst>
        </pc:cxnChg>
      </pc:sldChg>
      <pc:sldChg chg="new del">
        <pc:chgData name="Thuvarahgan Rathakrishna" userId="S::bt22061@qmul.ac.uk::e37269ac-137f-445e-b4a6-36326307b9eb" providerId="AD" clId="Web-{3BD03918-1214-4CB3-94BB-6E4DE8616A13}" dt="2023-02-28T21:40:17.046" v="246"/>
        <pc:sldMkLst>
          <pc:docMk/>
          <pc:sldMk cId="2152162700" sldId="274"/>
        </pc:sldMkLst>
      </pc:sldChg>
      <pc:sldChg chg="modSp add replId">
        <pc:chgData name="Thuvarahgan Rathakrishna" userId="S::bt22061@qmul.ac.uk::e37269ac-137f-445e-b4a6-36326307b9eb" providerId="AD" clId="Web-{3BD03918-1214-4CB3-94BB-6E4DE8616A13}" dt="2023-02-28T21:40:42.016" v="249" actId="1076"/>
        <pc:sldMkLst>
          <pc:docMk/>
          <pc:sldMk cId="3320685662" sldId="275"/>
        </pc:sldMkLst>
        <pc:picChg chg="mod">
          <ac:chgData name="Thuvarahgan Rathakrishna" userId="S::bt22061@qmul.ac.uk::e37269ac-137f-445e-b4a6-36326307b9eb" providerId="AD" clId="Web-{3BD03918-1214-4CB3-94BB-6E4DE8616A13}" dt="2023-02-28T21:40:42.016" v="249" actId="1076"/>
          <ac:picMkLst>
            <pc:docMk/>
            <pc:sldMk cId="3320685662" sldId="275"/>
            <ac:picMk id="3" creationId="{F6263328-DBC0-CD39-EE8D-6C98028B28D7}"/>
          </ac:picMkLst>
        </pc:picChg>
      </pc:sldChg>
      <pc:sldMasterChg chg="modTransition modSldLayout">
        <pc:chgData name="Thuvarahgan Rathakrishna" userId="S::bt22061@qmul.ac.uk::e37269ac-137f-445e-b4a6-36326307b9eb" providerId="AD" clId="Web-{3BD03918-1214-4CB3-94BB-6E4DE8616A13}" dt="2023-02-28T20:59:54.867" v="228"/>
        <pc:sldMasterMkLst>
          <pc:docMk/>
          <pc:sldMasterMk cId="3404369866" sldId="2147483724"/>
        </pc:sldMasterMkLst>
        <pc:sldLayoutChg chg="modTransition">
          <pc:chgData name="Thuvarahgan Rathakrishna" userId="S::bt22061@qmul.ac.uk::e37269ac-137f-445e-b4a6-36326307b9eb" providerId="AD" clId="Web-{3BD03918-1214-4CB3-94BB-6E4DE8616A13}" dt="2023-02-28T20:59:54.867" v="228"/>
          <pc:sldLayoutMkLst>
            <pc:docMk/>
            <pc:sldMasterMk cId="3404369866" sldId="2147483724"/>
            <pc:sldLayoutMk cId="1766566566" sldId="2147483713"/>
          </pc:sldLayoutMkLst>
        </pc:sldLayoutChg>
        <pc:sldLayoutChg chg="modTransition">
          <pc:chgData name="Thuvarahgan Rathakrishna" userId="S::bt22061@qmul.ac.uk::e37269ac-137f-445e-b4a6-36326307b9eb" providerId="AD" clId="Web-{3BD03918-1214-4CB3-94BB-6E4DE8616A13}" dt="2023-02-28T20:59:54.867" v="228"/>
          <pc:sldLayoutMkLst>
            <pc:docMk/>
            <pc:sldMasterMk cId="3404369866" sldId="2147483724"/>
            <pc:sldLayoutMk cId="202961758" sldId="2147483714"/>
          </pc:sldLayoutMkLst>
        </pc:sldLayoutChg>
        <pc:sldLayoutChg chg="modTransition">
          <pc:chgData name="Thuvarahgan Rathakrishna" userId="S::bt22061@qmul.ac.uk::e37269ac-137f-445e-b4a6-36326307b9eb" providerId="AD" clId="Web-{3BD03918-1214-4CB3-94BB-6E4DE8616A13}" dt="2023-02-28T20:59:54.867" v="228"/>
          <pc:sldLayoutMkLst>
            <pc:docMk/>
            <pc:sldMasterMk cId="3404369866" sldId="2147483724"/>
            <pc:sldLayoutMk cId="3496929920" sldId="2147483715"/>
          </pc:sldLayoutMkLst>
        </pc:sldLayoutChg>
        <pc:sldLayoutChg chg="modTransition">
          <pc:chgData name="Thuvarahgan Rathakrishna" userId="S::bt22061@qmul.ac.uk::e37269ac-137f-445e-b4a6-36326307b9eb" providerId="AD" clId="Web-{3BD03918-1214-4CB3-94BB-6E4DE8616A13}" dt="2023-02-28T20:59:54.867" v="228"/>
          <pc:sldLayoutMkLst>
            <pc:docMk/>
            <pc:sldMasterMk cId="3404369866" sldId="2147483724"/>
            <pc:sldLayoutMk cId="948576577" sldId="2147483716"/>
          </pc:sldLayoutMkLst>
        </pc:sldLayoutChg>
        <pc:sldLayoutChg chg="modTransition">
          <pc:chgData name="Thuvarahgan Rathakrishna" userId="S::bt22061@qmul.ac.uk::e37269ac-137f-445e-b4a6-36326307b9eb" providerId="AD" clId="Web-{3BD03918-1214-4CB3-94BB-6E4DE8616A13}" dt="2023-02-28T20:59:54.867" v="228"/>
          <pc:sldLayoutMkLst>
            <pc:docMk/>
            <pc:sldMasterMk cId="3404369866" sldId="2147483724"/>
            <pc:sldLayoutMk cId="1812046812" sldId="2147483717"/>
          </pc:sldLayoutMkLst>
        </pc:sldLayoutChg>
        <pc:sldLayoutChg chg="modTransition">
          <pc:chgData name="Thuvarahgan Rathakrishna" userId="S::bt22061@qmul.ac.uk::e37269ac-137f-445e-b4a6-36326307b9eb" providerId="AD" clId="Web-{3BD03918-1214-4CB3-94BB-6E4DE8616A13}" dt="2023-02-28T20:59:54.867" v="228"/>
          <pc:sldLayoutMkLst>
            <pc:docMk/>
            <pc:sldMasterMk cId="3404369866" sldId="2147483724"/>
            <pc:sldLayoutMk cId="2160226719" sldId="2147483718"/>
          </pc:sldLayoutMkLst>
        </pc:sldLayoutChg>
        <pc:sldLayoutChg chg="modTransition">
          <pc:chgData name="Thuvarahgan Rathakrishna" userId="S::bt22061@qmul.ac.uk::e37269ac-137f-445e-b4a6-36326307b9eb" providerId="AD" clId="Web-{3BD03918-1214-4CB3-94BB-6E4DE8616A13}" dt="2023-02-28T20:59:54.867" v="228"/>
          <pc:sldLayoutMkLst>
            <pc:docMk/>
            <pc:sldMasterMk cId="3404369866" sldId="2147483724"/>
            <pc:sldLayoutMk cId="3916419248" sldId="2147483719"/>
          </pc:sldLayoutMkLst>
        </pc:sldLayoutChg>
        <pc:sldLayoutChg chg="modTransition">
          <pc:chgData name="Thuvarahgan Rathakrishna" userId="S::bt22061@qmul.ac.uk::e37269ac-137f-445e-b4a6-36326307b9eb" providerId="AD" clId="Web-{3BD03918-1214-4CB3-94BB-6E4DE8616A13}" dt="2023-02-28T20:59:54.867" v="228"/>
          <pc:sldLayoutMkLst>
            <pc:docMk/>
            <pc:sldMasterMk cId="3404369866" sldId="2147483724"/>
            <pc:sldLayoutMk cId="196850363" sldId="2147483720"/>
          </pc:sldLayoutMkLst>
        </pc:sldLayoutChg>
        <pc:sldLayoutChg chg="modTransition">
          <pc:chgData name="Thuvarahgan Rathakrishna" userId="S::bt22061@qmul.ac.uk::e37269ac-137f-445e-b4a6-36326307b9eb" providerId="AD" clId="Web-{3BD03918-1214-4CB3-94BB-6E4DE8616A13}" dt="2023-02-28T20:59:54.867" v="228"/>
          <pc:sldLayoutMkLst>
            <pc:docMk/>
            <pc:sldMasterMk cId="3404369866" sldId="2147483724"/>
            <pc:sldLayoutMk cId="2310083364" sldId="2147483721"/>
          </pc:sldLayoutMkLst>
        </pc:sldLayoutChg>
        <pc:sldLayoutChg chg="modTransition">
          <pc:chgData name="Thuvarahgan Rathakrishna" userId="S::bt22061@qmul.ac.uk::e37269ac-137f-445e-b4a6-36326307b9eb" providerId="AD" clId="Web-{3BD03918-1214-4CB3-94BB-6E4DE8616A13}" dt="2023-02-28T20:59:54.867" v="228"/>
          <pc:sldLayoutMkLst>
            <pc:docMk/>
            <pc:sldMasterMk cId="3404369866" sldId="2147483724"/>
            <pc:sldLayoutMk cId="4134974040" sldId="2147483722"/>
          </pc:sldLayoutMkLst>
        </pc:sldLayoutChg>
        <pc:sldLayoutChg chg="modTransition">
          <pc:chgData name="Thuvarahgan Rathakrishna" userId="S::bt22061@qmul.ac.uk::e37269ac-137f-445e-b4a6-36326307b9eb" providerId="AD" clId="Web-{3BD03918-1214-4CB3-94BB-6E4DE8616A13}" dt="2023-02-28T20:59:54.867" v="228"/>
          <pc:sldLayoutMkLst>
            <pc:docMk/>
            <pc:sldMasterMk cId="3404369866" sldId="2147483724"/>
            <pc:sldLayoutMk cId="1062668193" sldId="2147483723"/>
          </pc:sldLayoutMkLst>
        </pc:sldLayoutChg>
      </pc:sldMasterChg>
    </pc:docChg>
  </pc:docChgLst>
  <pc:docChgLst>
    <pc:chgData name="Marta Delfino" userId="S::bt22043@qmul.ac.uk::c358dea2-ff4b-4fa0-9221-344dd7a0a510" providerId="AD" clId="Web-{D3230450-BC20-4293-92EF-EB84D69D9D6E}"/>
    <pc:docChg chg="modSld sldOrd">
      <pc:chgData name="Marta Delfino" userId="S::bt22043@qmul.ac.uk::c358dea2-ff4b-4fa0-9221-344dd7a0a510" providerId="AD" clId="Web-{D3230450-BC20-4293-92EF-EB84D69D9D6E}" dt="2023-02-28T15:04:35.139" v="5"/>
      <pc:docMkLst>
        <pc:docMk/>
      </pc:docMkLst>
      <pc:sldChg chg="ord">
        <pc:chgData name="Marta Delfino" userId="S::bt22043@qmul.ac.uk::c358dea2-ff4b-4fa0-9221-344dd7a0a510" providerId="AD" clId="Web-{D3230450-BC20-4293-92EF-EB84D69D9D6E}" dt="2023-02-28T15:03:47.091" v="0"/>
        <pc:sldMkLst>
          <pc:docMk/>
          <pc:sldMk cId="3334634775" sldId="264"/>
        </pc:sldMkLst>
      </pc:sldChg>
      <pc:sldChg chg="delSp modSp">
        <pc:chgData name="Marta Delfino" userId="S::bt22043@qmul.ac.uk::c358dea2-ff4b-4fa0-9221-344dd7a0a510" providerId="AD" clId="Web-{D3230450-BC20-4293-92EF-EB84D69D9D6E}" dt="2023-02-28T15:04:35.139" v="5"/>
        <pc:sldMkLst>
          <pc:docMk/>
          <pc:sldMk cId="2769098292" sldId="265"/>
        </pc:sldMkLst>
        <pc:spChg chg="del mod">
          <ac:chgData name="Marta Delfino" userId="S::bt22043@qmul.ac.uk::c358dea2-ff4b-4fa0-9221-344dd7a0a510" providerId="AD" clId="Web-{D3230450-BC20-4293-92EF-EB84D69D9D6E}" dt="2023-02-28T15:04:35.139" v="5"/>
          <ac:spMkLst>
            <pc:docMk/>
            <pc:sldMk cId="2769098292" sldId="265"/>
            <ac:spMk id="3" creationId="{0883F115-86BB-07E2-CB9E-5055FD785CC1}"/>
          </ac:spMkLst>
        </pc:spChg>
      </pc:sldChg>
    </pc:docChg>
  </pc:docChgLst>
  <pc:docChgLst>
    <pc:chgData name="Thuvarahgan Rathakrishna" userId="S::bt22061@qmul.ac.uk::e37269ac-137f-445e-b4a6-36326307b9eb" providerId="AD" clId="Web-{D6F4A927-9B26-4629-8E2C-317D09585A9E}"/>
    <pc:docChg chg="addSld modSld">
      <pc:chgData name="Thuvarahgan Rathakrishna" userId="S::bt22061@qmul.ac.uk::e37269ac-137f-445e-b4a6-36326307b9eb" providerId="AD" clId="Web-{D6F4A927-9B26-4629-8E2C-317D09585A9E}" dt="2023-03-01T13:16:17.354" v="17" actId="1076"/>
      <pc:docMkLst>
        <pc:docMk/>
      </pc:docMkLst>
      <pc:sldChg chg="addSp delSp modSp new">
        <pc:chgData name="Thuvarahgan Rathakrishna" userId="S::bt22061@qmul.ac.uk::e37269ac-137f-445e-b4a6-36326307b9eb" providerId="AD" clId="Web-{D6F4A927-9B26-4629-8E2C-317D09585A9E}" dt="2023-03-01T13:16:17.354" v="17" actId="1076"/>
        <pc:sldMkLst>
          <pc:docMk/>
          <pc:sldMk cId="3741343677" sldId="283"/>
        </pc:sldMkLst>
        <pc:spChg chg="mod">
          <ac:chgData name="Thuvarahgan Rathakrishna" userId="S::bt22061@qmul.ac.uk::e37269ac-137f-445e-b4a6-36326307b9eb" providerId="AD" clId="Web-{D6F4A927-9B26-4629-8E2C-317D09585A9E}" dt="2023-03-01T13:05:24.166" v="8"/>
          <ac:spMkLst>
            <pc:docMk/>
            <pc:sldMk cId="3741343677" sldId="283"/>
            <ac:spMk id="2" creationId="{62E4270F-88FC-0679-14C6-534139A0AD13}"/>
          </ac:spMkLst>
        </pc:spChg>
        <pc:spChg chg="del">
          <ac:chgData name="Thuvarahgan Rathakrishna" userId="S::bt22061@qmul.ac.uk::e37269ac-137f-445e-b4a6-36326307b9eb" providerId="AD" clId="Web-{D6F4A927-9B26-4629-8E2C-317D09585A9E}" dt="2023-03-01T13:05:29.978" v="9"/>
          <ac:spMkLst>
            <pc:docMk/>
            <pc:sldMk cId="3741343677" sldId="283"/>
            <ac:spMk id="3" creationId="{835E438E-4EA7-0300-E83E-394375A20DC3}"/>
          </ac:spMkLst>
        </pc:spChg>
        <pc:picChg chg="add mod">
          <ac:chgData name="Thuvarahgan Rathakrishna" userId="S::bt22061@qmul.ac.uk::e37269ac-137f-445e-b4a6-36326307b9eb" providerId="AD" clId="Web-{D6F4A927-9B26-4629-8E2C-317D09585A9E}" dt="2023-03-01T13:16:17.354" v="17" actId="1076"/>
          <ac:picMkLst>
            <pc:docMk/>
            <pc:sldMk cId="3741343677" sldId="283"/>
            <ac:picMk id="4" creationId="{D0FB3D10-39AE-0D7A-E74D-D916C46BCB6E}"/>
          </ac:picMkLst>
        </pc:picChg>
      </pc:sldChg>
    </pc:docChg>
  </pc:docChgLst>
  <pc:docChgLst>
    <pc:chgData name="Thuvarahgan Rathakrishna" userId="S::bt22061@qmul.ac.uk::e37269ac-137f-445e-b4a6-36326307b9eb" providerId="AD" clId="Web-{95ED0B67-406E-46BF-BFD1-0905196680BE}"/>
    <pc:docChg chg="modSld">
      <pc:chgData name="Thuvarahgan Rathakrishna" userId="S::bt22061@qmul.ac.uk::e37269ac-137f-445e-b4a6-36326307b9eb" providerId="AD" clId="Web-{95ED0B67-406E-46BF-BFD1-0905196680BE}" dt="2023-02-28T21:42:49.574" v="1"/>
      <pc:docMkLst>
        <pc:docMk/>
      </pc:docMkLst>
      <pc:sldChg chg="addSp modSp">
        <pc:chgData name="Thuvarahgan Rathakrishna" userId="S::bt22061@qmul.ac.uk::e37269ac-137f-445e-b4a6-36326307b9eb" providerId="AD" clId="Web-{95ED0B67-406E-46BF-BFD1-0905196680BE}" dt="2023-02-28T21:42:49.574" v="1"/>
        <pc:sldMkLst>
          <pc:docMk/>
          <pc:sldMk cId="3320685662" sldId="275"/>
        </pc:sldMkLst>
        <pc:picChg chg="mod">
          <ac:chgData name="Thuvarahgan Rathakrishna" userId="S::bt22061@qmul.ac.uk::e37269ac-137f-445e-b4a6-36326307b9eb" providerId="AD" clId="Web-{95ED0B67-406E-46BF-BFD1-0905196680BE}" dt="2023-02-28T21:42:13.213" v="0" actId="1076"/>
          <ac:picMkLst>
            <pc:docMk/>
            <pc:sldMk cId="3320685662" sldId="275"/>
            <ac:picMk id="3" creationId="{F6263328-DBC0-CD39-EE8D-6C98028B28D7}"/>
          </ac:picMkLst>
        </pc:picChg>
        <pc:picChg chg="add mod">
          <ac:chgData name="Thuvarahgan Rathakrishna" userId="S::bt22061@qmul.ac.uk::e37269ac-137f-445e-b4a6-36326307b9eb" providerId="AD" clId="Web-{95ED0B67-406E-46BF-BFD1-0905196680BE}" dt="2023-02-28T21:42:49.574" v="1"/>
          <ac:picMkLst>
            <pc:docMk/>
            <pc:sldMk cId="3320685662" sldId="275"/>
            <ac:picMk id="4" creationId="{3CC700D9-44A5-78E7-5D4B-96B109E38F77}"/>
          </ac:picMkLst>
        </pc:picChg>
      </pc:sldChg>
    </pc:docChg>
  </pc:docChgLst>
  <pc:docChgLst>
    <pc:chgData name="Marta Delfino" userId="S::bt22043@qmul.ac.uk::c358dea2-ff4b-4fa0-9221-344dd7a0a510" providerId="AD" clId="Web-{3EF56CE2-4BBE-9825-65DA-2510AFBD15A3}"/>
    <pc:docChg chg="addSld modSld sldOrd">
      <pc:chgData name="Marta Delfino" userId="S::bt22043@qmul.ac.uk::c358dea2-ff4b-4fa0-9221-344dd7a0a510" providerId="AD" clId="Web-{3EF56CE2-4BBE-9825-65DA-2510AFBD15A3}" dt="2023-03-01T15:53:39.745" v="337"/>
      <pc:docMkLst>
        <pc:docMk/>
      </pc:docMkLst>
      <pc:sldChg chg="modSp">
        <pc:chgData name="Marta Delfino" userId="S::bt22043@qmul.ac.uk::c358dea2-ff4b-4fa0-9221-344dd7a0a510" providerId="AD" clId="Web-{3EF56CE2-4BBE-9825-65DA-2510AFBD15A3}" dt="2023-03-01T15:05:28.036" v="1" actId="1076"/>
        <pc:sldMkLst>
          <pc:docMk/>
          <pc:sldMk cId="109857222" sldId="256"/>
        </pc:sldMkLst>
        <pc:picChg chg="mod">
          <ac:chgData name="Marta Delfino" userId="S::bt22043@qmul.ac.uk::c358dea2-ff4b-4fa0-9221-344dd7a0a510" providerId="AD" clId="Web-{3EF56CE2-4BBE-9825-65DA-2510AFBD15A3}" dt="2023-03-01T15:05:28.036" v="1" actId="1076"/>
          <ac:picMkLst>
            <pc:docMk/>
            <pc:sldMk cId="109857222" sldId="256"/>
            <ac:picMk id="4" creationId="{09541C06-1AF8-D910-508F-5025A0F34C27}"/>
          </ac:picMkLst>
        </pc:picChg>
      </pc:sldChg>
      <pc:sldChg chg="modSp">
        <pc:chgData name="Marta Delfino" userId="S::bt22043@qmul.ac.uk::c358dea2-ff4b-4fa0-9221-344dd7a0a510" providerId="AD" clId="Web-{3EF56CE2-4BBE-9825-65DA-2510AFBD15A3}" dt="2023-03-01T15:13:27.350" v="78" actId="20577"/>
        <pc:sldMkLst>
          <pc:docMk/>
          <pc:sldMk cId="3291241090" sldId="263"/>
        </pc:sldMkLst>
        <pc:spChg chg="mod">
          <ac:chgData name="Marta Delfino" userId="S::bt22043@qmul.ac.uk::c358dea2-ff4b-4fa0-9221-344dd7a0a510" providerId="AD" clId="Web-{3EF56CE2-4BBE-9825-65DA-2510AFBD15A3}" dt="2023-03-01T15:08:38.340" v="3" actId="20577"/>
          <ac:spMkLst>
            <pc:docMk/>
            <pc:sldMk cId="3291241090" sldId="263"/>
            <ac:spMk id="2" creationId="{622350D2-B74E-D006-C2F3-EA3ED4E8735C}"/>
          </ac:spMkLst>
        </pc:spChg>
        <pc:spChg chg="mod">
          <ac:chgData name="Marta Delfino" userId="S::bt22043@qmul.ac.uk::c358dea2-ff4b-4fa0-9221-344dd7a0a510" providerId="AD" clId="Web-{3EF56CE2-4BBE-9825-65DA-2510AFBD15A3}" dt="2023-03-01T15:13:27.350" v="78" actId="20577"/>
          <ac:spMkLst>
            <pc:docMk/>
            <pc:sldMk cId="3291241090" sldId="263"/>
            <ac:spMk id="3" creationId="{66A42B10-CCC7-0CAC-8F50-F249FD6390FF}"/>
          </ac:spMkLst>
        </pc:spChg>
      </pc:sldChg>
      <pc:sldChg chg="modNotes">
        <pc:chgData name="Marta Delfino" userId="S::bt22043@qmul.ac.uk::c358dea2-ff4b-4fa0-9221-344dd7a0a510" providerId="AD" clId="Web-{3EF56CE2-4BBE-9825-65DA-2510AFBD15A3}" dt="2023-03-01T15:52:56.369" v="303"/>
        <pc:sldMkLst>
          <pc:docMk/>
          <pc:sldMk cId="2769098292" sldId="265"/>
        </pc:sldMkLst>
      </pc:sldChg>
      <pc:sldChg chg="modSp ord">
        <pc:chgData name="Marta Delfino" userId="S::bt22043@qmul.ac.uk::c358dea2-ff4b-4fa0-9221-344dd7a0a510" providerId="AD" clId="Web-{3EF56CE2-4BBE-9825-65DA-2510AFBD15A3}" dt="2023-03-01T15:52:01.132" v="254" actId="20577"/>
        <pc:sldMkLst>
          <pc:docMk/>
          <pc:sldMk cId="2983258879" sldId="268"/>
        </pc:sldMkLst>
        <pc:spChg chg="mod">
          <ac:chgData name="Marta Delfino" userId="S::bt22043@qmul.ac.uk::c358dea2-ff4b-4fa0-9221-344dd7a0a510" providerId="AD" clId="Web-{3EF56CE2-4BBE-9825-65DA-2510AFBD15A3}" dt="2023-03-01T15:52:01.132" v="254" actId="20577"/>
          <ac:spMkLst>
            <pc:docMk/>
            <pc:sldMk cId="2983258879" sldId="268"/>
            <ac:spMk id="2" creationId="{0D532D68-0252-59E6-5D24-F4F15A8A889B}"/>
          </ac:spMkLst>
        </pc:spChg>
      </pc:sldChg>
      <pc:sldChg chg="delSp modSp ord modNotes">
        <pc:chgData name="Marta Delfino" userId="S::bt22043@qmul.ac.uk::c358dea2-ff4b-4fa0-9221-344dd7a0a510" providerId="AD" clId="Web-{3EF56CE2-4BBE-9825-65DA-2510AFBD15A3}" dt="2023-03-01T15:53:39.745" v="337"/>
        <pc:sldMkLst>
          <pc:docMk/>
          <pc:sldMk cId="3065307736" sldId="271"/>
        </pc:sldMkLst>
        <pc:spChg chg="del">
          <ac:chgData name="Marta Delfino" userId="S::bt22043@qmul.ac.uk::c358dea2-ff4b-4fa0-9221-344dd7a0a510" providerId="AD" clId="Web-{3EF56CE2-4BBE-9825-65DA-2510AFBD15A3}" dt="2023-03-01T15:53:13.557" v="305"/>
          <ac:spMkLst>
            <pc:docMk/>
            <pc:sldMk cId="3065307736" sldId="271"/>
            <ac:spMk id="10" creationId="{104E1901-23D3-C743-E7B7-785351A9854F}"/>
          </ac:spMkLst>
        </pc:spChg>
        <pc:picChg chg="del">
          <ac:chgData name="Marta Delfino" userId="S::bt22043@qmul.ac.uk::c358dea2-ff4b-4fa0-9221-344dd7a0a510" providerId="AD" clId="Web-{3EF56CE2-4BBE-9825-65DA-2510AFBD15A3}" dt="2023-03-01T15:53:13.557" v="306"/>
          <ac:picMkLst>
            <pc:docMk/>
            <pc:sldMk cId="3065307736" sldId="271"/>
            <ac:picMk id="5" creationId="{445BB963-4DCB-9451-C179-2E7F040251FA}"/>
          </ac:picMkLst>
        </pc:picChg>
        <pc:picChg chg="mod">
          <ac:chgData name="Marta Delfino" userId="S::bt22043@qmul.ac.uk::c358dea2-ff4b-4fa0-9221-344dd7a0a510" providerId="AD" clId="Web-{3EF56CE2-4BBE-9825-65DA-2510AFBD15A3}" dt="2023-03-01T15:53:21.010" v="308" actId="1076"/>
          <ac:picMkLst>
            <pc:docMk/>
            <pc:sldMk cId="3065307736" sldId="271"/>
            <ac:picMk id="7" creationId="{FB170797-6BFA-95DD-B9B9-1761A40BBAE6}"/>
          </ac:picMkLst>
        </pc:picChg>
      </pc:sldChg>
      <pc:sldChg chg="addSp delSp modSp addAnim delAnim">
        <pc:chgData name="Marta Delfino" userId="S::bt22043@qmul.ac.uk::c358dea2-ff4b-4fa0-9221-344dd7a0a510" providerId="AD" clId="Web-{3EF56CE2-4BBE-9825-65DA-2510AFBD15A3}" dt="2023-03-01T15:39:18.715" v="242"/>
        <pc:sldMkLst>
          <pc:docMk/>
          <pc:sldMk cId="3073289907" sldId="272"/>
        </pc:sldMkLst>
        <pc:spChg chg="add del mod">
          <ac:chgData name="Marta Delfino" userId="S::bt22043@qmul.ac.uk::c358dea2-ff4b-4fa0-9221-344dd7a0a510" providerId="AD" clId="Web-{3EF56CE2-4BBE-9825-65DA-2510AFBD15A3}" dt="2023-03-01T15:38:15.463" v="209"/>
          <ac:spMkLst>
            <pc:docMk/>
            <pc:sldMk cId="3073289907" sldId="272"/>
            <ac:spMk id="7" creationId="{593676FC-5B5E-F81E-4709-A0204374E428}"/>
          </ac:spMkLst>
        </pc:spChg>
        <pc:spChg chg="add del mod">
          <ac:chgData name="Marta Delfino" userId="S::bt22043@qmul.ac.uk::c358dea2-ff4b-4fa0-9221-344dd7a0a510" providerId="AD" clId="Web-{3EF56CE2-4BBE-9825-65DA-2510AFBD15A3}" dt="2023-03-01T15:38:41.652" v="227" actId="1076"/>
          <ac:spMkLst>
            <pc:docMk/>
            <pc:sldMk cId="3073289907" sldId="272"/>
            <ac:spMk id="8" creationId="{06641E6C-7372-103A-540C-EDFA75D90BB3}"/>
          </ac:spMkLst>
        </pc:spChg>
        <pc:spChg chg="add del mod">
          <ac:chgData name="Marta Delfino" userId="S::bt22043@qmul.ac.uk::c358dea2-ff4b-4fa0-9221-344dd7a0a510" providerId="AD" clId="Web-{3EF56CE2-4BBE-9825-65DA-2510AFBD15A3}" dt="2023-03-01T15:36:59.992" v="193" actId="20577"/>
          <ac:spMkLst>
            <pc:docMk/>
            <pc:sldMk cId="3073289907" sldId="272"/>
            <ac:spMk id="11" creationId="{3A03AD6F-9830-E3B8-A9D9-0C25CEC9E618}"/>
          </ac:spMkLst>
        </pc:spChg>
        <pc:spChg chg="mod">
          <ac:chgData name="Marta Delfino" userId="S::bt22043@qmul.ac.uk::c358dea2-ff4b-4fa0-9221-344dd7a0a510" providerId="AD" clId="Web-{3EF56CE2-4BBE-9825-65DA-2510AFBD15A3}" dt="2023-03-01T15:37:21.524" v="197"/>
          <ac:spMkLst>
            <pc:docMk/>
            <pc:sldMk cId="3073289907" sldId="272"/>
            <ac:spMk id="27" creationId="{31D19877-B470-CA0C-B498-EDDBA42277E4}"/>
          </ac:spMkLst>
        </pc:spChg>
        <pc:spChg chg="mod">
          <ac:chgData name="Marta Delfino" userId="S::bt22043@qmul.ac.uk::c358dea2-ff4b-4fa0-9221-344dd7a0a510" providerId="AD" clId="Web-{3EF56CE2-4BBE-9825-65DA-2510AFBD15A3}" dt="2023-03-01T15:38:01.338" v="207"/>
          <ac:spMkLst>
            <pc:docMk/>
            <pc:sldMk cId="3073289907" sldId="272"/>
            <ac:spMk id="29" creationId="{06FB53CC-A97A-35CC-9C9E-E227C1C04905}"/>
          </ac:spMkLst>
        </pc:spChg>
        <pc:spChg chg="mod">
          <ac:chgData name="Marta Delfino" userId="S::bt22043@qmul.ac.uk::c358dea2-ff4b-4fa0-9221-344dd7a0a510" providerId="AD" clId="Web-{3EF56CE2-4BBE-9825-65DA-2510AFBD15A3}" dt="2023-03-01T15:38:35.136" v="226" actId="20577"/>
          <ac:spMkLst>
            <pc:docMk/>
            <pc:sldMk cId="3073289907" sldId="272"/>
            <ac:spMk id="32" creationId="{FD2259E0-1A25-1BAB-CEEB-0CD37F5A26C9}"/>
          </ac:spMkLst>
        </pc:spChg>
        <pc:spChg chg="mod">
          <ac:chgData name="Marta Delfino" userId="S::bt22043@qmul.ac.uk::c358dea2-ff4b-4fa0-9221-344dd7a0a510" providerId="AD" clId="Web-{3EF56CE2-4BBE-9825-65DA-2510AFBD15A3}" dt="2023-03-01T15:36:12.693" v="183" actId="1076"/>
          <ac:spMkLst>
            <pc:docMk/>
            <pc:sldMk cId="3073289907" sldId="272"/>
            <ac:spMk id="37" creationId="{460EC210-115D-76AE-1225-313C606C921B}"/>
          </ac:spMkLst>
        </pc:spChg>
        <pc:graphicFrameChg chg="mod modGraphic">
          <ac:chgData name="Marta Delfino" userId="S::bt22043@qmul.ac.uk::c358dea2-ff4b-4fa0-9221-344dd7a0a510" providerId="AD" clId="Web-{3EF56CE2-4BBE-9825-65DA-2510AFBD15A3}" dt="2023-03-01T15:39:18.715" v="242"/>
          <ac:graphicFrameMkLst>
            <pc:docMk/>
            <pc:sldMk cId="3073289907" sldId="272"/>
            <ac:graphicFrameMk id="18" creationId="{F01FD516-E000-AF12-F6FE-9360BEBA598A}"/>
          </ac:graphicFrameMkLst>
        </pc:graphicFrameChg>
      </pc:sldChg>
      <pc:sldChg chg="modSp">
        <pc:chgData name="Marta Delfino" userId="S::bt22043@qmul.ac.uk::c358dea2-ff4b-4fa0-9221-344dd7a0a510" providerId="AD" clId="Web-{3EF56CE2-4BBE-9825-65DA-2510AFBD15A3}" dt="2023-03-01T15:24:01.121" v="81" actId="20577"/>
        <pc:sldMkLst>
          <pc:docMk/>
          <pc:sldMk cId="1712109727" sldId="276"/>
        </pc:sldMkLst>
        <pc:spChg chg="mod">
          <ac:chgData name="Marta Delfino" userId="S::bt22043@qmul.ac.uk::c358dea2-ff4b-4fa0-9221-344dd7a0a510" providerId="AD" clId="Web-{3EF56CE2-4BBE-9825-65DA-2510AFBD15A3}" dt="2023-03-01T15:24:01.121" v="81" actId="20577"/>
          <ac:spMkLst>
            <pc:docMk/>
            <pc:sldMk cId="1712109727" sldId="276"/>
            <ac:spMk id="7" creationId="{87DB75F5-8A92-6602-119F-D3F480C458D4}"/>
          </ac:spMkLst>
        </pc:spChg>
      </pc:sldChg>
      <pc:sldChg chg="ord">
        <pc:chgData name="Marta Delfino" userId="S::bt22043@qmul.ac.uk::c358dea2-ff4b-4fa0-9221-344dd7a0a510" providerId="AD" clId="Web-{3EF56CE2-4BBE-9825-65DA-2510AFBD15A3}" dt="2023-03-01T15:52:22.836" v="257"/>
        <pc:sldMkLst>
          <pc:docMk/>
          <pc:sldMk cId="225919141" sldId="279"/>
        </pc:sldMkLst>
      </pc:sldChg>
      <pc:sldChg chg="ord">
        <pc:chgData name="Marta Delfino" userId="S::bt22043@qmul.ac.uk::c358dea2-ff4b-4fa0-9221-344dd7a0a510" providerId="AD" clId="Web-{3EF56CE2-4BBE-9825-65DA-2510AFBD15A3}" dt="2023-03-01T15:52:22.836" v="255"/>
        <pc:sldMkLst>
          <pc:docMk/>
          <pc:sldMk cId="3590712120" sldId="280"/>
        </pc:sldMkLst>
      </pc:sldChg>
      <pc:sldChg chg="ord">
        <pc:chgData name="Marta Delfino" userId="S::bt22043@qmul.ac.uk::c358dea2-ff4b-4fa0-9221-344dd7a0a510" providerId="AD" clId="Web-{3EF56CE2-4BBE-9825-65DA-2510AFBD15A3}" dt="2023-03-01T15:52:22.836" v="256"/>
        <pc:sldMkLst>
          <pc:docMk/>
          <pc:sldMk cId="3017694422" sldId="281"/>
        </pc:sldMkLst>
      </pc:sldChg>
      <pc:sldChg chg="add replId">
        <pc:chgData name="Marta Delfino" userId="S::bt22043@qmul.ac.uk::c358dea2-ff4b-4fa0-9221-344dd7a0a510" providerId="AD" clId="Web-{3EF56CE2-4BBE-9825-65DA-2510AFBD15A3}" dt="2023-03-01T15:08:31.136" v="2"/>
        <pc:sldMkLst>
          <pc:docMk/>
          <pc:sldMk cId="3753963411" sldId="285"/>
        </pc:sldMkLst>
      </pc:sldChg>
      <pc:sldChg chg="modSp add replId">
        <pc:chgData name="Marta Delfino" userId="S::bt22043@qmul.ac.uk::c358dea2-ff4b-4fa0-9221-344dd7a0a510" providerId="AD" clId="Web-{3EF56CE2-4BBE-9825-65DA-2510AFBD15A3}" dt="2023-03-01T15:11:00.391" v="44" actId="20577"/>
        <pc:sldMkLst>
          <pc:docMk/>
          <pc:sldMk cId="3873372677" sldId="286"/>
        </pc:sldMkLst>
        <pc:spChg chg="mod">
          <ac:chgData name="Marta Delfino" userId="S::bt22043@qmul.ac.uk::c358dea2-ff4b-4fa0-9221-344dd7a0a510" providerId="AD" clId="Web-{3EF56CE2-4BBE-9825-65DA-2510AFBD15A3}" dt="2023-03-01T15:10:39.281" v="31" actId="20577"/>
          <ac:spMkLst>
            <pc:docMk/>
            <pc:sldMk cId="3873372677" sldId="286"/>
            <ac:spMk id="2" creationId="{622350D2-B74E-D006-C2F3-EA3ED4E8735C}"/>
          </ac:spMkLst>
        </pc:spChg>
        <pc:spChg chg="mod">
          <ac:chgData name="Marta Delfino" userId="S::bt22043@qmul.ac.uk::c358dea2-ff4b-4fa0-9221-344dd7a0a510" providerId="AD" clId="Web-{3EF56CE2-4BBE-9825-65DA-2510AFBD15A3}" dt="2023-03-01T15:11:00.391" v="44" actId="20577"/>
          <ac:spMkLst>
            <pc:docMk/>
            <pc:sldMk cId="3873372677" sldId="286"/>
            <ac:spMk id="3" creationId="{66A42B10-CCC7-0CAC-8F50-F249FD6390FF}"/>
          </ac:spMkLst>
        </pc:spChg>
      </pc:sldChg>
    </pc:docChg>
  </pc:docChgLst>
  <pc:docChgLst>
    <pc:chgData name="Marta Delfino" userId="S::bt22043@qmul.ac.uk::c358dea2-ff4b-4fa0-9221-344dd7a0a510" providerId="AD" clId="Web-{568F506F-8877-4D64-9869-1C6967EB464A}"/>
    <pc:docChg chg="delSld modSld">
      <pc:chgData name="Marta Delfino" userId="S::bt22043@qmul.ac.uk::c358dea2-ff4b-4fa0-9221-344dd7a0a510" providerId="AD" clId="Web-{568F506F-8877-4D64-9869-1C6967EB464A}" dt="2023-03-01T14:45:45.132" v="2" actId="20577"/>
      <pc:docMkLst>
        <pc:docMk/>
      </pc:docMkLst>
      <pc:sldChg chg="modSp">
        <pc:chgData name="Marta Delfino" userId="S::bt22043@qmul.ac.uk::c358dea2-ff4b-4fa0-9221-344dd7a0a510" providerId="AD" clId="Web-{568F506F-8877-4D64-9869-1C6967EB464A}" dt="2023-03-01T14:45:45.132" v="2" actId="20577"/>
        <pc:sldMkLst>
          <pc:docMk/>
          <pc:sldMk cId="4008549630" sldId="257"/>
        </pc:sldMkLst>
        <pc:graphicFrameChg chg="modGraphic">
          <ac:chgData name="Marta Delfino" userId="S::bt22043@qmul.ac.uk::c358dea2-ff4b-4fa0-9221-344dd7a0a510" providerId="AD" clId="Web-{568F506F-8877-4D64-9869-1C6967EB464A}" dt="2023-03-01T14:45:45.132" v="2" actId="20577"/>
          <ac:graphicFrameMkLst>
            <pc:docMk/>
            <pc:sldMk cId="4008549630" sldId="257"/>
            <ac:graphicFrameMk id="5" creationId="{E9FA2B8B-3B49-6ACC-E85C-CA6BA02674BE}"/>
          </ac:graphicFrameMkLst>
        </pc:graphicFrameChg>
      </pc:sldChg>
      <pc:sldChg chg="del">
        <pc:chgData name="Marta Delfino" userId="S::bt22043@qmul.ac.uk::c358dea2-ff4b-4fa0-9221-344dd7a0a510" providerId="AD" clId="Web-{568F506F-8877-4D64-9869-1C6967EB464A}" dt="2023-03-01T14:44:50.709" v="0"/>
        <pc:sldMkLst>
          <pc:docMk/>
          <pc:sldMk cId="2732101557" sldId="282"/>
        </pc:sldMkLst>
      </pc:sldChg>
    </pc:docChg>
  </pc:docChgLst>
  <pc:docChgLst>
    <pc:chgData name="Thuvarahgan Rathakrishna" userId="S::bt22061@qmul.ac.uk::e37269ac-137f-445e-b4a6-36326307b9eb" providerId="AD" clId="Web-{FC0C425F-DB71-4266-9BD3-F7B3BF4E5CD5}"/>
    <pc:docChg chg="modSld">
      <pc:chgData name="Thuvarahgan Rathakrishna" userId="S::bt22061@qmul.ac.uk::e37269ac-137f-445e-b4a6-36326307b9eb" providerId="AD" clId="Web-{FC0C425F-DB71-4266-9BD3-F7B3BF4E5CD5}" dt="2023-03-01T14:44:19.533" v="782" actId="20577"/>
      <pc:docMkLst>
        <pc:docMk/>
      </pc:docMkLst>
      <pc:sldChg chg="modSp">
        <pc:chgData name="Thuvarahgan Rathakrishna" userId="S::bt22061@qmul.ac.uk::e37269ac-137f-445e-b4a6-36326307b9eb" providerId="AD" clId="Web-{FC0C425F-DB71-4266-9BD3-F7B3BF4E5CD5}" dt="2023-03-01T14:35:57.280" v="628" actId="20577"/>
        <pc:sldMkLst>
          <pc:docMk/>
          <pc:sldMk cId="4008549630" sldId="257"/>
        </pc:sldMkLst>
        <pc:graphicFrameChg chg="modGraphic">
          <ac:chgData name="Thuvarahgan Rathakrishna" userId="S::bt22061@qmul.ac.uk::e37269ac-137f-445e-b4a6-36326307b9eb" providerId="AD" clId="Web-{FC0C425F-DB71-4266-9BD3-F7B3BF4E5CD5}" dt="2023-03-01T14:35:57.280" v="628" actId="20577"/>
          <ac:graphicFrameMkLst>
            <pc:docMk/>
            <pc:sldMk cId="4008549630" sldId="257"/>
            <ac:graphicFrameMk id="5" creationId="{E9FA2B8B-3B49-6ACC-E85C-CA6BA02674BE}"/>
          </ac:graphicFrameMkLst>
        </pc:graphicFrameChg>
      </pc:sldChg>
      <pc:sldChg chg="modSp modNotes">
        <pc:chgData name="Thuvarahgan Rathakrishna" userId="S::bt22061@qmul.ac.uk::e37269ac-137f-445e-b4a6-36326307b9eb" providerId="AD" clId="Web-{FC0C425F-DB71-4266-9BD3-F7B3BF4E5CD5}" dt="2023-03-01T14:44:19.533" v="782" actId="20577"/>
        <pc:sldMkLst>
          <pc:docMk/>
          <pc:sldMk cId="1207701881" sldId="261"/>
        </pc:sldMkLst>
        <pc:spChg chg="mod">
          <ac:chgData name="Thuvarahgan Rathakrishna" userId="S::bt22061@qmul.ac.uk::e37269ac-137f-445e-b4a6-36326307b9eb" providerId="AD" clId="Web-{FC0C425F-DB71-4266-9BD3-F7B3BF4E5CD5}" dt="2023-03-01T14:28:46.154" v="393" actId="20577"/>
          <ac:spMkLst>
            <pc:docMk/>
            <pc:sldMk cId="1207701881" sldId="261"/>
            <ac:spMk id="2" creationId="{2950D581-B6C7-B509-5ADA-5DFA14581370}"/>
          </ac:spMkLst>
        </pc:spChg>
        <pc:spChg chg="mod">
          <ac:chgData name="Thuvarahgan Rathakrishna" userId="S::bt22061@qmul.ac.uk::e37269ac-137f-445e-b4a6-36326307b9eb" providerId="AD" clId="Web-{FC0C425F-DB71-4266-9BD3-F7B3BF4E5CD5}" dt="2023-03-01T14:44:19.533" v="782" actId="20577"/>
          <ac:spMkLst>
            <pc:docMk/>
            <pc:sldMk cId="1207701881" sldId="261"/>
            <ac:spMk id="3" creationId="{0C6F0AE3-6749-F784-13E6-D6531D177799}"/>
          </ac:spMkLst>
        </pc:spChg>
      </pc:sldChg>
    </pc:docChg>
  </pc:docChgLst>
  <pc:docChgLst>
    <pc:chgData name="Thuvarahgan Rathakrishna" userId="S::bt22061@qmul.ac.uk::e37269ac-137f-445e-b4a6-36326307b9eb" providerId="AD" clId="Web-{864C89F6-9767-4185-B080-1AEF1B13F44F}"/>
    <pc:docChg chg="modSld">
      <pc:chgData name="Thuvarahgan Rathakrishna" userId="S::bt22061@qmul.ac.uk::e37269ac-137f-445e-b4a6-36326307b9eb" providerId="AD" clId="Web-{864C89F6-9767-4185-B080-1AEF1B13F44F}" dt="2023-03-01T15:45:56.095" v="15"/>
      <pc:docMkLst>
        <pc:docMk/>
      </pc:docMkLst>
      <pc:sldChg chg="addSp modSp addAnim modAnim">
        <pc:chgData name="Thuvarahgan Rathakrishna" userId="S::bt22061@qmul.ac.uk::e37269ac-137f-445e-b4a6-36326307b9eb" providerId="AD" clId="Web-{864C89F6-9767-4185-B080-1AEF1B13F44F}" dt="2023-03-01T15:45:56.095" v="15"/>
        <pc:sldMkLst>
          <pc:docMk/>
          <pc:sldMk cId="4180700533" sldId="260"/>
        </pc:sldMkLst>
        <pc:picChg chg="add mod ord modCrop">
          <ac:chgData name="Thuvarahgan Rathakrishna" userId="S::bt22061@qmul.ac.uk::e37269ac-137f-445e-b4a6-36326307b9eb" providerId="AD" clId="Web-{864C89F6-9767-4185-B080-1AEF1B13F44F}" dt="2023-03-01T15:45:42.407" v="11"/>
          <ac:picMkLst>
            <pc:docMk/>
            <pc:sldMk cId="4180700533" sldId="260"/>
            <ac:picMk id="4" creationId="{37C86380-9608-C215-2FEB-A175488B15D2}"/>
          </ac:picMkLst>
        </pc:picChg>
      </pc:sldChg>
    </pc:docChg>
  </pc:docChgLst>
  <pc:docChgLst>
    <pc:chgData name="Thuvarahgan Rathakrishna" userId="S::bt22061@qmul.ac.uk::e37269ac-137f-445e-b4a6-36326307b9eb" providerId="AD" clId="Web-{406FA066-3A1E-46F2-B6FF-42C5DE3ABB4A}"/>
    <pc:docChg chg="delSld modSld">
      <pc:chgData name="Thuvarahgan Rathakrishna" userId="S::bt22061@qmul.ac.uk::e37269ac-137f-445e-b4a6-36326307b9eb" providerId="AD" clId="Web-{406FA066-3A1E-46F2-B6FF-42C5DE3ABB4A}" dt="2023-03-02T17:18:56.788" v="158" actId="20577"/>
      <pc:docMkLst>
        <pc:docMk/>
      </pc:docMkLst>
      <pc:sldChg chg="addSp delSp modSp mod setBg">
        <pc:chgData name="Thuvarahgan Rathakrishna" userId="S::bt22061@qmul.ac.uk::e37269ac-137f-445e-b4a6-36326307b9eb" providerId="AD" clId="Web-{406FA066-3A1E-46F2-B6FF-42C5DE3ABB4A}" dt="2023-03-02T16:58:18.823" v="5"/>
        <pc:sldMkLst>
          <pc:docMk/>
          <pc:sldMk cId="4008549630" sldId="257"/>
        </pc:sldMkLst>
        <pc:spChg chg="mod">
          <ac:chgData name="Thuvarahgan Rathakrishna" userId="S::bt22061@qmul.ac.uk::e37269ac-137f-445e-b4a6-36326307b9eb" providerId="AD" clId="Web-{406FA066-3A1E-46F2-B6FF-42C5DE3ABB4A}" dt="2023-03-02T16:58:18.823" v="5"/>
          <ac:spMkLst>
            <pc:docMk/>
            <pc:sldMk cId="4008549630" sldId="257"/>
            <ac:spMk id="2" creationId="{FA94BD4D-B146-1AC3-6A6C-A9B29B0B18C7}"/>
          </ac:spMkLst>
        </pc:spChg>
        <pc:spChg chg="add del">
          <ac:chgData name="Thuvarahgan Rathakrishna" userId="S::bt22061@qmul.ac.uk::e37269ac-137f-445e-b4a6-36326307b9eb" providerId="AD" clId="Web-{406FA066-3A1E-46F2-B6FF-42C5DE3ABB4A}" dt="2023-03-02T16:58:18.823" v="5"/>
          <ac:spMkLst>
            <pc:docMk/>
            <pc:sldMk cId="4008549630" sldId="257"/>
            <ac:spMk id="10" creationId="{EB6D1D7F-141C-4D8E-BFBA-D95B68E16385}"/>
          </ac:spMkLst>
        </pc:spChg>
        <pc:spChg chg="add del">
          <ac:chgData name="Thuvarahgan Rathakrishna" userId="S::bt22061@qmul.ac.uk::e37269ac-137f-445e-b4a6-36326307b9eb" providerId="AD" clId="Web-{406FA066-3A1E-46F2-B6FF-42C5DE3ABB4A}" dt="2023-03-02T16:58:18.823" v="5"/>
          <ac:spMkLst>
            <pc:docMk/>
            <pc:sldMk cId="4008549630" sldId="257"/>
            <ac:spMk id="12" creationId="{245B42B6-26F8-4E25-839B-FB38F13BEFFC}"/>
          </ac:spMkLst>
        </pc:spChg>
        <pc:graphicFrameChg chg="mod modGraphic">
          <ac:chgData name="Thuvarahgan Rathakrishna" userId="S::bt22061@qmul.ac.uk::e37269ac-137f-445e-b4a6-36326307b9eb" providerId="AD" clId="Web-{406FA066-3A1E-46F2-B6FF-42C5DE3ABB4A}" dt="2023-03-02T16:58:18.823" v="5"/>
          <ac:graphicFrameMkLst>
            <pc:docMk/>
            <pc:sldMk cId="4008549630" sldId="257"/>
            <ac:graphicFrameMk id="5" creationId="{E9FA2B8B-3B49-6ACC-E85C-CA6BA02674BE}"/>
          </ac:graphicFrameMkLst>
        </pc:graphicFrameChg>
      </pc:sldChg>
      <pc:sldChg chg="addSp modSp">
        <pc:chgData name="Thuvarahgan Rathakrishna" userId="S::bt22061@qmul.ac.uk::e37269ac-137f-445e-b4a6-36326307b9eb" providerId="AD" clId="Web-{406FA066-3A1E-46F2-B6FF-42C5DE3ABB4A}" dt="2023-03-02T17:17:58.099" v="121" actId="20577"/>
        <pc:sldMkLst>
          <pc:docMk/>
          <pc:sldMk cId="3041762325" sldId="267"/>
        </pc:sldMkLst>
        <pc:spChg chg="mod">
          <ac:chgData name="Thuvarahgan Rathakrishna" userId="S::bt22061@qmul.ac.uk::e37269ac-137f-445e-b4a6-36326307b9eb" providerId="AD" clId="Web-{406FA066-3A1E-46F2-B6FF-42C5DE3ABB4A}" dt="2023-03-02T17:14:02.922" v="7" actId="1076"/>
          <ac:spMkLst>
            <pc:docMk/>
            <pc:sldMk cId="3041762325" sldId="267"/>
            <ac:spMk id="2" creationId="{EA199804-F403-62D4-B2ED-53872C511880}"/>
          </ac:spMkLst>
        </pc:spChg>
        <pc:spChg chg="add">
          <ac:chgData name="Thuvarahgan Rathakrishna" userId="S::bt22061@qmul.ac.uk::e37269ac-137f-445e-b4a6-36326307b9eb" providerId="AD" clId="Web-{406FA066-3A1E-46F2-B6FF-42C5DE3ABB4A}" dt="2023-03-02T17:15:19.908" v="10"/>
          <ac:spMkLst>
            <pc:docMk/>
            <pc:sldMk cId="3041762325" sldId="267"/>
            <ac:spMk id="4" creationId="{74A715DF-5775-FEB0-4895-F53693082649}"/>
          </ac:spMkLst>
        </pc:spChg>
        <pc:spChg chg="add mod">
          <ac:chgData name="Thuvarahgan Rathakrishna" userId="S::bt22061@qmul.ac.uk::e37269ac-137f-445e-b4a6-36326307b9eb" providerId="AD" clId="Web-{406FA066-3A1E-46F2-B6FF-42C5DE3ABB4A}" dt="2023-03-02T17:17:58.099" v="121" actId="20577"/>
          <ac:spMkLst>
            <pc:docMk/>
            <pc:sldMk cId="3041762325" sldId="267"/>
            <ac:spMk id="7" creationId="{DEEA33E8-FA11-10F5-E0D4-C536CA353B02}"/>
          </ac:spMkLst>
        </pc:spChg>
      </pc:sldChg>
      <pc:sldChg chg="del">
        <pc:chgData name="Thuvarahgan Rathakrishna" userId="S::bt22061@qmul.ac.uk::e37269ac-137f-445e-b4a6-36326307b9eb" providerId="AD" clId="Web-{406FA066-3A1E-46F2-B6FF-42C5DE3ABB4A}" dt="2023-03-02T16:57:40.119" v="3"/>
        <pc:sldMkLst>
          <pc:docMk/>
          <pc:sldMk cId="1499261324" sldId="269"/>
        </pc:sldMkLst>
      </pc:sldChg>
      <pc:sldChg chg="addSp delSp modSp">
        <pc:chgData name="Thuvarahgan Rathakrishna" userId="S::bt22061@qmul.ac.uk::e37269ac-137f-445e-b4a6-36326307b9eb" providerId="AD" clId="Web-{406FA066-3A1E-46F2-B6FF-42C5DE3ABB4A}" dt="2023-03-02T17:18:56.788" v="158" actId="20577"/>
        <pc:sldMkLst>
          <pc:docMk/>
          <pc:sldMk cId="3018209522" sldId="284"/>
        </pc:sldMkLst>
        <pc:spChg chg="mod">
          <ac:chgData name="Thuvarahgan Rathakrishna" userId="S::bt22061@qmul.ac.uk::e37269ac-137f-445e-b4a6-36326307b9eb" providerId="AD" clId="Web-{406FA066-3A1E-46F2-B6FF-42C5DE3ABB4A}" dt="2023-03-02T17:15:19.423" v="9" actId="1076"/>
          <ac:spMkLst>
            <pc:docMk/>
            <pc:sldMk cId="3018209522" sldId="284"/>
            <ac:spMk id="2" creationId="{EA199804-F403-62D4-B2ED-53872C511880}"/>
          </ac:spMkLst>
        </pc:spChg>
        <pc:spChg chg="add del mod">
          <ac:chgData name="Thuvarahgan Rathakrishna" userId="S::bt22061@qmul.ac.uk::e37269ac-137f-445e-b4a6-36326307b9eb" providerId="AD" clId="Web-{406FA066-3A1E-46F2-B6FF-42C5DE3ABB4A}" dt="2023-03-02T17:17:36.989" v="108"/>
          <ac:spMkLst>
            <pc:docMk/>
            <pc:sldMk cId="3018209522" sldId="284"/>
            <ac:spMk id="3" creationId="{A8A4CB0C-980A-81B2-FD46-F56BC1771A61}"/>
          </ac:spMkLst>
        </pc:spChg>
        <pc:spChg chg="add mod">
          <ac:chgData name="Thuvarahgan Rathakrishna" userId="S::bt22061@qmul.ac.uk::e37269ac-137f-445e-b4a6-36326307b9eb" providerId="AD" clId="Web-{406FA066-3A1E-46F2-B6FF-42C5DE3ABB4A}" dt="2023-03-02T17:18:56.788" v="158" actId="20577"/>
          <ac:spMkLst>
            <pc:docMk/>
            <pc:sldMk cId="3018209522" sldId="284"/>
            <ac:spMk id="5" creationId="{32483901-E408-E81B-E5B0-1D0565AF91C3}"/>
          </ac:spMkLst>
        </pc:spChg>
        <pc:picChg chg="mod">
          <ac:chgData name="Thuvarahgan Rathakrishna" userId="S::bt22061@qmul.ac.uk::e37269ac-137f-445e-b4a6-36326307b9eb" providerId="AD" clId="Web-{406FA066-3A1E-46F2-B6FF-42C5DE3ABB4A}" dt="2023-03-02T17:17:35.926" v="106" actId="1076"/>
          <ac:picMkLst>
            <pc:docMk/>
            <pc:sldMk cId="3018209522" sldId="284"/>
            <ac:picMk id="7" creationId="{B9E388D5-9387-4D9B-5CCB-EC4FAE0BFF07}"/>
          </ac:picMkLst>
        </pc:picChg>
      </pc:sldChg>
      <pc:sldChg chg="modSp">
        <pc:chgData name="Thuvarahgan Rathakrishna" userId="S::bt22061@qmul.ac.uk::e37269ac-137f-445e-b4a6-36326307b9eb" providerId="AD" clId="Web-{406FA066-3A1E-46F2-B6FF-42C5DE3ABB4A}" dt="2023-03-02T16:31:48.585" v="2" actId="20577"/>
        <pc:sldMkLst>
          <pc:docMk/>
          <pc:sldMk cId="3753963411" sldId="285"/>
        </pc:sldMkLst>
        <pc:spChg chg="mod">
          <ac:chgData name="Thuvarahgan Rathakrishna" userId="S::bt22061@qmul.ac.uk::e37269ac-137f-445e-b4a6-36326307b9eb" providerId="AD" clId="Web-{406FA066-3A1E-46F2-B6FF-42C5DE3ABB4A}" dt="2023-03-02T16:31:48.585" v="2" actId="20577"/>
          <ac:spMkLst>
            <pc:docMk/>
            <pc:sldMk cId="3753963411" sldId="285"/>
            <ac:spMk id="3" creationId="{66A42B10-CCC7-0CAC-8F50-F249FD6390FF}"/>
          </ac:spMkLst>
        </pc:spChg>
      </pc:sldChg>
    </pc:docChg>
  </pc:docChgLst>
  <pc:docChgLst>
    <pc:chgData name="Thuvarahgan Rathakrishna" userId="S::bt22061@qmul.ac.uk::e37269ac-137f-445e-b4a6-36326307b9eb" providerId="AD" clId="Web-{AF193187-BB33-45A6-AEA9-844C51290F80}"/>
    <pc:docChg chg="modSld">
      <pc:chgData name="Thuvarahgan Rathakrishna" userId="S::bt22061@qmul.ac.uk::e37269ac-137f-445e-b4a6-36326307b9eb" providerId="AD" clId="Web-{AF193187-BB33-45A6-AEA9-844C51290F80}" dt="2023-03-02T12:54:24.787" v="130"/>
      <pc:docMkLst>
        <pc:docMk/>
      </pc:docMkLst>
      <pc:sldChg chg="modSp">
        <pc:chgData name="Thuvarahgan Rathakrishna" userId="S::bt22061@qmul.ac.uk::e37269ac-137f-445e-b4a6-36326307b9eb" providerId="AD" clId="Web-{AF193187-BB33-45A6-AEA9-844C51290F80}" dt="2023-03-02T12:38:46.659" v="11" actId="20577"/>
        <pc:sldMkLst>
          <pc:docMk/>
          <pc:sldMk cId="1207701881" sldId="261"/>
        </pc:sldMkLst>
        <pc:spChg chg="mod">
          <ac:chgData name="Thuvarahgan Rathakrishna" userId="S::bt22061@qmul.ac.uk::e37269ac-137f-445e-b4a6-36326307b9eb" providerId="AD" clId="Web-{AF193187-BB33-45A6-AEA9-844C51290F80}" dt="2023-03-02T12:38:46.659" v="11" actId="20577"/>
          <ac:spMkLst>
            <pc:docMk/>
            <pc:sldMk cId="1207701881" sldId="261"/>
            <ac:spMk id="3" creationId="{0C6F0AE3-6749-F784-13E6-D6531D177799}"/>
          </ac:spMkLst>
        </pc:spChg>
      </pc:sldChg>
      <pc:sldChg chg="addSp delSp modSp addAnim delAnim modAnim">
        <pc:chgData name="Thuvarahgan Rathakrishna" userId="S::bt22061@qmul.ac.uk::e37269ac-137f-445e-b4a6-36326307b9eb" providerId="AD" clId="Web-{AF193187-BB33-45A6-AEA9-844C51290F80}" dt="2023-03-02T12:54:24.787" v="130"/>
        <pc:sldMkLst>
          <pc:docMk/>
          <pc:sldMk cId="3334634775" sldId="264"/>
        </pc:sldMkLst>
        <pc:spChg chg="add mod">
          <ac:chgData name="Thuvarahgan Rathakrishna" userId="S::bt22061@qmul.ac.uk::e37269ac-137f-445e-b4a6-36326307b9eb" providerId="AD" clId="Web-{AF193187-BB33-45A6-AEA9-844C51290F80}" dt="2023-03-02T12:54:24.787" v="130"/>
          <ac:spMkLst>
            <pc:docMk/>
            <pc:sldMk cId="3334634775" sldId="264"/>
            <ac:spMk id="3" creationId="{CB71D09C-D350-6618-E867-6A73591CB13B}"/>
          </ac:spMkLst>
        </pc:spChg>
        <pc:picChg chg="ord">
          <ac:chgData name="Thuvarahgan Rathakrishna" userId="S::bt22061@qmul.ac.uk::e37269ac-137f-445e-b4a6-36326307b9eb" providerId="AD" clId="Web-{AF193187-BB33-45A6-AEA9-844C51290F80}" dt="2023-03-02T12:52:00.737" v="115"/>
          <ac:picMkLst>
            <pc:docMk/>
            <pc:sldMk cId="3334634775" sldId="264"/>
            <ac:picMk id="4" creationId="{1FFA9CF9-82B8-7F97-EC0A-8312EFC0F7F2}"/>
          </ac:picMkLst>
        </pc:picChg>
        <pc:cxnChg chg="add del mod">
          <ac:chgData name="Thuvarahgan Rathakrishna" userId="S::bt22061@qmul.ac.uk::e37269ac-137f-445e-b4a6-36326307b9eb" providerId="AD" clId="Web-{AF193187-BB33-45A6-AEA9-844C51290F80}" dt="2023-03-02T12:51:55.300" v="114"/>
          <ac:cxnSpMkLst>
            <pc:docMk/>
            <pc:sldMk cId="3334634775" sldId="264"/>
            <ac:cxnSpMk id="5" creationId="{C2BEC0ED-7B79-8239-0369-5FEFBC6D51C6}"/>
          </ac:cxnSpMkLst>
        </pc:cxnChg>
        <pc:cxnChg chg="add del">
          <ac:chgData name="Thuvarahgan Rathakrishna" userId="S::bt22061@qmul.ac.uk::e37269ac-137f-445e-b4a6-36326307b9eb" providerId="AD" clId="Web-{AF193187-BB33-45A6-AEA9-844C51290F80}" dt="2023-03-02T12:51:54.612" v="113"/>
          <ac:cxnSpMkLst>
            <pc:docMk/>
            <pc:sldMk cId="3334634775" sldId="264"/>
            <ac:cxnSpMk id="6" creationId="{131FE1B3-7CFB-DF73-1159-F92385D0913D}"/>
          </ac:cxnSpMkLst>
        </pc:cxnChg>
        <pc:cxnChg chg="add del">
          <ac:chgData name="Thuvarahgan Rathakrishna" userId="S::bt22061@qmul.ac.uk::e37269ac-137f-445e-b4a6-36326307b9eb" providerId="AD" clId="Web-{AF193187-BB33-45A6-AEA9-844C51290F80}" dt="2023-03-02T12:51:53.487" v="112"/>
          <ac:cxnSpMkLst>
            <pc:docMk/>
            <pc:sldMk cId="3334634775" sldId="264"/>
            <ac:cxnSpMk id="7" creationId="{B099CDAA-BD81-6F7D-AE92-C764D716D8B9}"/>
          </ac:cxnSpMkLst>
        </pc:cxnChg>
        <pc:cxnChg chg="add mod">
          <ac:chgData name="Thuvarahgan Rathakrishna" userId="S::bt22061@qmul.ac.uk::e37269ac-137f-445e-b4a6-36326307b9eb" providerId="AD" clId="Web-{AF193187-BB33-45A6-AEA9-844C51290F80}" dt="2023-03-02T12:53:25.583" v="124"/>
          <ac:cxnSpMkLst>
            <pc:docMk/>
            <pc:sldMk cId="3334634775" sldId="264"/>
            <ac:cxnSpMk id="8" creationId="{2D7AC141-F70E-5B4D-11BB-14E6F1FFB334}"/>
          </ac:cxnSpMkLst>
        </pc:cxnChg>
      </pc:sldChg>
    </pc:docChg>
  </pc:docChgLst>
  <pc:docChgLst>
    <pc:chgData name="Marta Delfino" userId="S::bt22043@qmul.ac.uk::c358dea2-ff4b-4fa0-9221-344dd7a0a510" providerId="AD" clId="Web-{C5D83C13-BD51-4952-B2DC-E91FACC6BE11}"/>
    <pc:docChg chg="addSld modSld">
      <pc:chgData name="Marta Delfino" userId="S::bt22043@qmul.ac.uk::c358dea2-ff4b-4fa0-9221-344dd7a0a510" providerId="AD" clId="Web-{C5D83C13-BD51-4952-B2DC-E91FACC6BE11}" dt="2023-02-27T17:01:29.048" v="14" actId="20577"/>
      <pc:docMkLst>
        <pc:docMk/>
      </pc:docMkLst>
      <pc:sldChg chg="modSp">
        <pc:chgData name="Marta Delfino" userId="S::bt22043@qmul.ac.uk::c358dea2-ff4b-4fa0-9221-344dd7a0a510" providerId="AD" clId="Web-{C5D83C13-BD51-4952-B2DC-E91FACC6BE11}" dt="2023-02-27T17:01:29.048" v="14" actId="20577"/>
        <pc:sldMkLst>
          <pc:docMk/>
          <pc:sldMk cId="4008549630" sldId="257"/>
        </pc:sldMkLst>
        <pc:spChg chg="mod">
          <ac:chgData name="Marta Delfino" userId="S::bt22043@qmul.ac.uk::c358dea2-ff4b-4fa0-9221-344dd7a0a510" providerId="AD" clId="Web-{C5D83C13-BD51-4952-B2DC-E91FACC6BE11}" dt="2023-02-27T17:01:29.048" v="14" actId="20577"/>
          <ac:spMkLst>
            <pc:docMk/>
            <pc:sldMk cId="4008549630" sldId="257"/>
            <ac:spMk id="3" creationId="{0F8CBA74-1BE4-00E1-260A-7991B2289D3B}"/>
          </ac:spMkLst>
        </pc:spChg>
      </pc:sldChg>
      <pc:sldChg chg="modSp new">
        <pc:chgData name="Marta Delfino" userId="S::bt22043@qmul.ac.uk::c358dea2-ff4b-4fa0-9221-344dd7a0a510" providerId="AD" clId="Web-{C5D83C13-BD51-4952-B2DC-E91FACC6BE11}" dt="2023-02-27T17:01:18.876" v="2" actId="20577"/>
        <pc:sldMkLst>
          <pc:docMk/>
          <pc:sldMk cId="3346394726" sldId="258"/>
        </pc:sldMkLst>
        <pc:spChg chg="mod">
          <ac:chgData name="Marta Delfino" userId="S::bt22043@qmul.ac.uk::c358dea2-ff4b-4fa0-9221-344dd7a0a510" providerId="AD" clId="Web-{C5D83C13-BD51-4952-B2DC-E91FACC6BE11}" dt="2023-02-27T17:01:18.876" v="2" actId="20577"/>
          <ac:spMkLst>
            <pc:docMk/>
            <pc:sldMk cId="3346394726" sldId="258"/>
            <ac:spMk id="2" creationId="{CB84BDA9-7EAC-AA3E-A30C-9E4FA6C9D135}"/>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2ED4CF-AC02-49C3-BEF0-605C4DD01F8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A01FB89-D91A-4DCD-BFF7-AEE56C74B06E}">
      <dgm:prSet/>
      <dgm:spPr/>
      <dgm:t>
        <a:bodyPr/>
        <a:lstStyle/>
        <a:p>
          <a:pPr>
            <a:lnSpc>
              <a:spcPct val="100000"/>
            </a:lnSpc>
          </a:pPr>
          <a:r>
            <a:rPr lang="en-US" b="0">
              <a:latin typeface="Franklin Gothic Demi Cond"/>
            </a:rPr>
            <a:t>Background/ Introduction</a:t>
          </a:r>
          <a:endParaRPr lang="en-US" b="0"/>
        </a:p>
      </dgm:t>
    </dgm:pt>
    <dgm:pt modelId="{4FA3C3F0-F312-45FE-B6D2-966D1C107CC2}" type="parTrans" cxnId="{7AB05B08-D4CB-4013-93A6-B03253ADEE76}">
      <dgm:prSet/>
      <dgm:spPr/>
      <dgm:t>
        <a:bodyPr/>
        <a:lstStyle/>
        <a:p>
          <a:endParaRPr lang="en-US"/>
        </a:p>
      </dgm:t>
    </dgm:pt>
    <dgm:pt modelId="{4E086975-46EF-4A96-8FB2-FB8ACB985206}" type="sibTrans" cxnId="{7AB05B08-D4CB-4013-93A6-B03253ADEE76}">
      <dgm:prSet/>
      <dgm:spPr/>
      <dgm:t>
        <a:bodyPr/>
        <a:lstStyle/>
        <a:p>
          <a:endParaRPr lang="en-US"/>
        </a:p>
      </dgm:t>
    </dgm:pt>
    <dgm:pt modelId="{1786AE7D-4BA0-4D32-AE7E-67608B073232}">
      <dgm:prSet/>
      <dgm:spPr/>
      <dgm:t>
        <a:bodyPr/>
        <a:lstStyle/>
        <a:p>
          <a:pPr>
            <a:lnSpc>
              <a:spcPct val="100000"/>
            </a:lnSpc>
          </a:pPr>
          <a:r>
            <a:rPr lang="en-US">
              <a:latin typeface="Franklin Gothic Demi Cond"/>
            </a:rPr>
            <a:t>Software Architecture</a:t>
          </a:r>
          <a:endParaRPr lang="en-US"/>
        </a:p>
      </dgm:t>
    </dgm:pt>
    <dgm:pt modelId="{8641A37C-0D55-42F9-867C-F4F64D73779B}" type="parTrans" cxnId="{1E4D07A5-0E19-4921-A955-A6F6D01DD6E8}">
      <dgm:prSet/>
      <dgm:spPr/>
      <dgm:t>
        <a:bodyPr/>
        <a:lstStyle/>
        <a:p>
          <a:endParaRPr lang="en-US"/>
        </a:p>
      </dgm:t>
    </dgm:pt>
    <dgm:pt modelId="{31910A6E-F024-4F6F-9C89-343EC408C78B}" type="sibTrans" cxnId="{1E4D07A5-0E19-4921-A955-A6F6D01DD6E8}">
      <dgm:prSet/>
      <dgm:spPr/>
      <dgm:t>
        <a:bodyPr/>
        <a:lstStyle/>
        <a:p>
          <a:endParaRPr lang="en-US"/>
        </a:p>
      </dgm:t>
    </dgm:pt>
    <dgm:pt modelId="{651E046B-FBF3-44F5-9C87-6A4CE89AE00F}">
      <dgm:prSet/>
      <dgm:spPr/>
      <dgm:t>
        <a:bodyPr/>
        <a:lstStyle/>
        <a:p>
          <a:pPr>
            <a:lnSpc>
              <a:spcPct val="100000"/>
            </a:lnSpc>
          </a:pPr>
          <a:r>
            <a:rPr lang="en-US">
              <a:latin typeface="Franklin Gothic Demi Cond"/>
            </a:rPr>
            <a:t>Database Schema</a:t>
          </a:r>
          <a:endParaRPr lang="en-US"/>
        </a:p>
      </dgm:t>
    </dgm:pt>
    <dgm:pt modelId="{F01EEACF-2FCE-4944-8547-00A0D130401C}" type="parTrans" cxnId="{F4099B5A-052E-4C9E-9F67-4532C9DF22E7}">
      <dgm:prSet/>
      <dgm:spPr/>
      <dgm:t>
        <a:bodyPr/>
        <a:lstStyle/>
        <a:p>
          <a:endParaRPr lang="en-US"/>
        </a:p>
      </dgm:t>
    </dgm:pt>
    <dgm:pt modelId="{D76BE5D9-24A3-455A-B496-9E200ADE09D2}" type="sibTrans" cxnId="{F4099B5A-052E-4C9E-9F67-4532C9DF22E7}">
      <dgm:prSet/>
      <dgm:spPr/>
      <dgm:t>
        <a:bodyPr/>
        <a:lstStyle/>
        <a:p>
          <a:endParaRPr lang="en-US"/>
        </a:p>
      </dgm:t>
    </dgm:pt>
    <dgm:pt modelId="{BC5FA50F-3831-4670-89AC-ABADD95BB839}">
      <dgm:prSet/>
      <dgm:spPr/>
      <dgm:t>
        <a:bodyPr/>
        <a:lstStyle/>
        <a:p>
          <a:pPr>
            <a:lnSpc>
              <a:spcPct val="100000"/>
            </a:lnSpc>
          </a:pPr>
          <a:r>
            <a:rPr lang="en-US">
              <a:latin typeface="Franklin Gothic Demi Cond"/>
            </a:rPr>
            <a:t>Allele Frequencies, Manhattan</a:t>
          </a:r>
          <a:r>
            <a:rPr lang="en-US"/>
            <a:t> </a:t>
          </a:r>
          <a:r>
            <a:rPr lang="en-US">
              <a:latin typeface="Franklin Gothic Demi Cond"/>
            </a:rPr>
            <a:t>plot</a:t>
          </a:r>
          <a:r>
            <a:rPr lang="en-US"/>
            <a:t>,</a:t>
          </a:r>
          <a:r>
            <a:rPr lang="en-US">
              <a:latin typeface="Franklin Gothic Demi Cond"/>
            </a:rPr>
            <a:t> LD Calculations &amp; Heatmap</a:t>
          </a:r>
          <a:endParaRPr lang="en-US"/>
        </a:p>
      </dgm:t>
    </dgm:pt>
    <dgm:pt modelId="{083D4CF3-AE25-45BA-A1CF-597AABB5AC4B}" type="parTrans" cxnId="{D52E415F-C02D-4638-BE4F-E82AD831B73F}">
      <dgm:prSet/>
      <dgm:spPr/>
      <dgm:t>
        <a:bodyPr/>
        <a:lstStyle/>
        <a:p>
          <a:endParaRPr lang="en-US"/>
        </a:p>
      </dgm:t>
    </dgm:pt>
    <dgm:pt modelId="{1F0C37BA-5A77-4F42-98C0-74D97E186404}" type="sibTrans" cxnId="{D52E415F-C02D-4638-BE4F-E82AD831B73F}">
      <dgm:prSet/>
      <dgm:spPr/>
      <dgm:t>
        <a:bodyPr/>
        <a:lstStyle/>
        <a:p>
          <a:endParaRPr lang="en-US"/>
        </a:p>
      </dgm:t>
    </dgm:pt>
    <dgm:pt modelId="{11A41068-84E5-47E6-A787-6877C3AC4098}">
      <dgm:prSet/>
      <dgm:spPr/>
      <dgm:t>
        <a:bodyPr/>
        <a:lstStyle/>
        <a:p>
          <a:pPr>
            <a:lnSpc>
              <a:spcPct val="100000"/>
            </a:lnSpc>
          </a:pPr>
          <a:r>
            <a:rPr lang="en-US">
              <a:latin typeface="Franklin Gothic Demi Cond"/>
            </a:rPr>
            <a:t>Applications, Future Work &amp; Limitations</a:t>
          </a:r>
          <a:endParaRPr lang="en-US"/>
        </a:p>
      </dgm:t>
    </dgm:pt>
    <dgm:pt modelId="{C1BAFACC-94E1-4090-8BB0-E4D10465E9C9}" type="parTrans" cxnId="{B68864CF-3C39-4F08-9A6F-1F619D20275E}">
      <dgm:prSet/>
      <dgm:spPr/>
      <dgm:t>
        <a:bodyPr/>
        <a:lstStyle/>
        <a:p>
          <a:endParaRPr lang="en-US"/>
        </a:p>
      </dgm:t>
    </dgm:pt>
    <dgm:pt modelId="{C939FB4B-EC18-4215-9705-967C166C5499}" type="sibTrans" cxnId="{B68864CF-3C39-4F08-9A6F-1F619D20275E}">
      <dgm:prSet/>
      <dgm:spPr/>
      <dgm:t>
        <a:bodyPr/>
        <a:lstStyle/>
        <a:p>
          <a:endParaRPr lang="en-US"/>
        </a:p>
      </dgm:t>
    </dgm:pt>
    <dgm:pt modelId="{55BD1398-58C3-4783-A527-D0A5B7D319FD}">
      <dgm:prSet phldr="0"/>
      <dgm:spPr/>
      <dgm:t>
        <a:bodyPr/>
        <a:lstStyle/>
        <a:p>
          <a:pPr>
            <a:lnSpc>
              <a:spcPct val="100000"/>
            </a:lnSpc>
          </a:pPr>
          <a:r>
            <a:rPr lang="en-US">
              <a:latin typeface="Franklin Gothic Demi Cond"/>
            </a:rPr>
            <a:t>Demo</a:t>
          </a:r>
        </a:p>
      </dgm:t>
    </dgm:pt>
    <dgm:pt modelId="{5DF6902F-8EF8-465B-852D-7D7E5F526DFF}" type="parTrans" cxnId="{9FD8EC0A-FE13-4449-920E-900AB12B4E84}">
      <dgm:prSet/>
      <dgm:spPr/>
      <dgm:t>
        <a:bodyPr/>
        <a:lstStyle/>
        <a:p>
          <a:endParaRPr lang="en-GB"/>
        </a:p>
      </dgm:t>
    </dgm:pt>
    <dgm:pt modelId="{C25BD659-C417-4D45-92D1-A8FBC1B64CC6}" type="sibTrans" cxnId="{9FD8EC0A-FE13-4449-920E-900AB12B4E84}">
      <dgm:prSet/>
      <dgm:spPr/>
      <dgm:t>
        <a:bodyPr/>
        <a:lstStyle/>
        <a:p>
          <a:endParaRPr lang="en-US"/>
        </a:p>
      </dgm:t>
    </dgm:pt>
    <dgm:pt modelId="{A88B2735-BDB3-44FA-9239-DF7ACF48E119}" type="pres">
      <dgm:prSet presAssocID="{1C2ED4CF-AC02-49C3-BEF0-605C4DD01F8E}" presName="root" presStyleCnt="0">
        <dgm:presLayoutVars>
          <dgm:dir/>
          <dgm:resizeHandles val="exact"/>
        </dgm:presLayoutVars>
      </dgm:prSet>
      <dgm:spPr/>
    </dgm:pt>
    <dgm:pt modelId="{2FB946B5-4D45-400D-9F76-27324B2E43DA}" type="pres">
      <dgm:prSet presAssocID="{1A01FB89-D91A-4DCD-BFF7-AEE56C74B06E}" presName="compNode" presStyleCnt="0"/>
      <dgm:spPr/>
    </dgm:pt>
    <dgm:pt modelId="{A3FDA872-6F19-4CC1-9CE5-734146759740}" type="pres">
      <dgm:prSet presAssocID="{1A01FB89-D91A-4DCD-BFF7-AEE56C74B06E}" presName="bgRect" presStyleLbl="bgShp" presStyleIdx="0" presStyleCnt="6"/>
      <dgm:spPr/>
    </dgm:pt>
    <dgm:pt modelId="{708B9463-AC4C-48F2-8C4A-DD9A1E89945A}" type="pres">
      <dgm:prSet presAssocID="{1A01FB89-D91A-4DCD-BFF7-AEE56C74B06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ecturer"/>
        </a:ext>
      </dgm:extLst>
    </dgm:pt>
    <dgm:pt modelId="{86CE9CDF-0EDD-4CFF-9410-506D98A6C7E5}" type="pres">
      <dgm:prSet presAssocID="{1A01FB89-D91A-4DCD-BFF7-AEE56C74B06E}" presName="spaceRect" presStyleCnt="0"/>
      <dgm:spPr/>
    </dgm:pt>
    <dgm:pt modelId="{ABBE1EFF-EEA4-4E42-A4D0-5AEE7395E50D}" type="pres">
      <dgm:prSet presAssocID="{1A01FB89-D91A-4DCD-BFF7-AEE56C74B06E}" presName="parTx" presStyleLbl="revTx" presStyleIdx="0" presStyleCnt="6">
        <dgm:presLayoutVars>
          <dgm:chMax val="0"/>
          <dgm:chPref val="0"/>
        </dgm:presLayoutVars>
      </dgm:prSet>
      <dgm:spPr/>
    </dgm:pt>
    <dgm:pt modelId="{3910F997-62F9-4ACB-BB82-B74EE0780A68}" type="pres">
      <dgm:prSet presAssocID="{4E086975-46EF-4A96-8FB2-FB8ACB985206}" presName="sibTrans" presStyleCnt="0"/>
      <dgm:spPr/>
    </dgm:pt>
    <dgm:pt modelId="{0A17DD8F-AB3A-4BD6-A918-94D91570E1FB}" type="pres">
      <dgm:prSet presAssocID="{1786AE7D-4BA0-4D32-AE7E-67608B073232}" presName="compNode" presStyleCnt="0"/>
      <dgm:spPr/>
    </dgm:pt>
    <dgm:pt modelId="{8384F665-9B59-4CED-8745-1742CFA2893F}" type="pres">
      <dgm:prSet presAssocID="{1786AE7D-4BA0-4D32-AE7E-67608B073232}" presName="bgRect" presStyleLbl="bgShp" presStyleIdx="1" presStyleCnt="6"/>
      <dgm:spPr/>
    </dgm:pt>
    <dgm:pt modelId="{96682932-2CC0-46E4-9AC9-A61630C2EF77}" type="pres">
      <dgm:prSet presAssocID="{1786AE7D-4BA0-4D32-AE7E-67608B07323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A1A46131-8B7A-41DA-AC3F-F3208545CAD4}" type="pres">
      <dgm:prSet presAssocID="{1786AE7D-4BA0-4D32-AE7E-67608B073232}" presName="spaceRect" presStyleCnt="0"/>
      <dgm:spPr/>
    </dgm:pt>
    <dgm:pt modelId="{0647F481-F027-4AC6-B17E-78F5C7D56865}" type="pres">
      <dgm:prSet presAssocID="{1786AE7D-4BA0-4D32-AE7E-67608B073232}" presName="parTx" presStyleLbl="revTx" presStyleIdx="1" presStyleCnt="6">
        <dgm:presLayoutVars>
          <dgm:chMax val="0"/>
          <dgm:chPref val="0"/>
        </dgm:presLayoutVars>
      </dgm:prSet>
      <dgm:spPr/>
    </dgm:pt>
    <dgm:pt modelId="{F8B79705-9E84-437E-B0FE-4EFD05588B9F}" type="pres">
      <dgm:prSet presAssocID="{31910A6E-F024-4F6F-9C89-343EC408C78B}" presName="sibTrans" presStyleCnt="0"/>
      <dgm:spPr/>
    </dgm:pt>
    <dgm:pt modelId="{45C03318-AD97-4979-A1DA-9ED9B4DC5A40}" type="pres">
      <dgm:prSet presAssocID="{651E046B-FBF3-44F5-9C87-6A4CE89AE00F}" presName="compNode" presStyleCnt="0"/>
      <dgm:spPr/>
    </dgm:pt>
    <dgm:pt modelId="{62418417-1516-4D26-961C-9B42ECE59060}" type="pres">
      <dgm:prSet presAssocID="{651E046B-FBF3-44F5-9C87-6A4CE89AE00F}" presName="bgRect" presStyleLbl="bgShp" presStyleIdx="2" presStyleCnt="6"/>
      <dgm:spPr/>
    </dgm:pt>
    <dgm:pt modelId="{DA4934F3-D427-4278-AB11-18B63959763C}" type="pres">
      <dgm:prSet presAssocID="{651E046B-FBF3-44F5-9C87-6A4CE89AE00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levision"/>
        </a:ext>
      </dgm:extLst>
    </dgm:pt>
    <dgm:pt modelId="{886C3BD3-FC7C-4C58-A3B6-00FC6BE75ED9}" type="pres">
      <dgm:prSet presAssocID="{651E046B-FBF3-44F5-9C87-6A4CE89AE00F}" presName="spaceRect" presStyleCnt="0"/>
      <dgm:spPr/>
    </dgm:pt>
    <dgm:pt modelId="{03A9543E-3154-4BF0-9321-9DE53C2C3DE5}" type="pres">
      <dgm:prSet presAssocID="{651E046B-FBF3-44F5-9C87-6A4CE89AE00F}" presName="parTx" presStyleLbl="revTx" presStyleIdx="2" presStyleCnt="6">
        <dgm:presLayoutVars>
          <dgm:chMax val="0"/>
          <dgm:chPref val="0"/>
        </dgm:presLayoutVars>
      </dgm:prSet>
      <dgm:spPr/>
    </dgm:pt>
    <dgm:pt modelId="{C78B041E-1731-45E1-9EF0-E4EBE9536393}" type="pres">
      <dgm:prSet presAssocID="{D76BE5D9-24A3-455A-B496-9E200ADE09D2}" presName="sibTrans" presStyleCnt="0"/>
      <dgm:spPr/>
    </dgm:pt>
    <dgm:pt modelId="{292DDBF5-368C-4499-8FA5-6F0F88EE3A84}" type="pres">
      <dgm:prSet presAssocID="{BC5FA50F-3831-4670-89AC-ABADD95BB839}" presName="compNode" presStyleCnt="0"/>
      <dgm:spPr/>
    </dgm:pt>
    <dgm:pt modelId="{DA6C8D49-0DF6-4C79-9167-70ADDD0D1B55}" type="pres">
      <dgm:prSet presAssocID="{BC5FA50F-3831-4670-89AC-ABADD95BB839}" presName="bgRect" presStyleLbl="bgShp" presStyleIdx="3" presStyleCnt="6"/>
      <dgm:spPr/>
    </dgm:pt>
    <dgm:pt modelId="{CF95DE43-D84B-4A8E-9672-B454301EDBA5}" type="pres">
      <dgm:prSet presAssocID="{BC5FA50F-3831-4670-89AC-ABADD95BB83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culator"/>
        </a:ext>
      </dgm:extLst>
    </dgm:pt>
    <dgm:pt modelId="{05D341EF-B402-469E-82FB-9BAE33A6E63A}" type="pres">
      <dgm:prSet presAssocID="{BC5FA50F-3831-4670-89AC-ABADD95BB839}" presName="spaceRect" presStyleCnt="0"/>
      <dgm:spPr/>
    </dgm:pt>
    <dgm:pt modelId="{D4CDC9F1-7019-4A96-98DD-021822F5B63D}" type="pres">
      <dgm:prSet presAssocID="{BC5FA50F-3831-4670-89AC-ABADD95BB839}" presName="parTx" presStyleLbl="revTx" presStyleIdx="3" presStyleCnt="6">
        <dgm:presLayoutVars>
          <dgm:chMax val="0"/>
          <dgm:chPref val="0"/>
        </dgm:presLayoutVars>
      </dgm:prSet>
      <dgm:spPr/>
    </dgm:pt>
    <dgm:pt modelId="{810CE90C-CDA2-497D-94B9-35C3F049D7C3}" type="pres">
      <dgm:prSet presAssocID="{1F0C37BA-5A77-4F42-98C0-74D97E186404}" presName="sibTrans" presStyleCnt="0"/>
      <dgm:spPr/>
    </dgm:pt>
    <dgm:pt modelId="{E63B1FCF-E812-4F8C-BF9F-324D4D30DE02}" type="pres">
      <dgm:prSet presAssocID="{55BD1398-58C3-4783-A527-D0A5B7D319FD}" presName="compNode" presStyleCnt="0"/>
      <dgm:spPr/>
    </dgm:pt>
    <dgm:pt modelId="{3550C7FB-B6E1-41A5-B6B9-ED8F1CA6D8D9}" type="pres">
      <dgm:prSet presAssocID="{55BD1398-58C3-4783-A527-D0A5B7D319FD}" presName="bgRect" presStyleLbl="bgShp" presStyleIdx="4" presStyleCnt="6"/>
      <dgm:spPr/>
    </dgm:pt>
    <dgm:pt modelId="{CDDAB687-35E5-409F-8E66-FFBE291D03AA}" type="pres">
      <dgm:prSet presAssocID="{55BD1398-58C3-4783-A527-D0A5B7D319FD}" presName="iconRect" presStyleLbl="node1" presStyleIdx="4" presStyleCnt="6"/>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BF3460DB-1602-4EFB-B67A-37BFCB322CE5}" type="pres">
      <dgm:prSet presAssocID="{55BD1398-58C3-4783-A527-D0A5B7D319FD}" presName="spaceRect" presStyleCnt="0"/>
      <dgm:spPr/>
    </dgm:pt>
    <dgm:pt modelId="{F0D2A5E4-2D0C-4AB5-83B9-C3D43A06B0E7}" type="pres">
      <dgm:prSet presAssocID="{55BD1398-58C3-4783-A527-D0A5B7D319FD}" presName="parTx" presStyleLbl="revTx" presStyleIdx="4" presStyleCnt="6">
        <dgm:presLayoutVars>
          <dgm:chMax val="0"/>
          <dgm:chPref val="0"/>
        </dgm:presLayoutVars>
      </dgm:prSet>
      <dgm:spPr/>
    </dgm:pt>
    <dgm:pt modelId="{23ECDA61-05B3-4CEF-911F-23306183C24F}" type="pres">
      <dgm:prSet presAssocID="{C25BD659-C417-4D45-92D1-A8FBC1B64CC6}" presName="sibTrans" presStyleCnt="0"/>
      <dgm:spPr/>
    </dgm:pt>
    <dgm:pt modelId="{5F93068E-E52D-47CA-AE90-17BF18BAFA28}" type="pres">
      <dgm:prSet presAssocID="{11A41068-84E5-47E6-A787-6877C3AC4098}" presName="compNode" presStyleCnt="0"/>
      <dgm:spPr/>
    </dgm:pt>
    <dgm:pt modelId="{BC8ADD46-9E9D-42E4-B1B3-4A2640860F06}" type="pres">
      <dgm:prSet presAssocID="{11A41068-84E5-47E6-A787-6877C3AC4098}" presName="bgRect" presStyleLbl="bgShp" presStyleIdx="5" presStyleCnt="6"/>
      <dgm:spPr/>
    </dgm:pt>
    <dgm:pt modelId="{BA692F12-1125-4453-8F5E-04185A2C9E04}" type="pres">
      <dgm:prSet presAssocID="{11A41068-84E5-47E6-A787-6877C3AC409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ears"/>
        </a:ext>
      </dgm:extLst>
    </dgm:pt>
    <dgm:pt modelId="{FA1AB3C1-5544-4901-BA69-893B50AA7C48}" type="pres">
      <dgm:prSet presAssocID="{11A41068-84E5-47E6-A787-6877C3AC4098}" presName="spaceRect" presStyleCnt="0"/>
      <dgm:spPr/>
    </dgm:pt>
    <dgm:pt modelId="{4FF2BA79-49C4-4778-A4DF-22CBBCDB1149}" type="pres">
      <dgm:prSet presAssocID="{11A41068-84E5-47E6-A787-6877C3AC4098}" presName="parTx" presStyleLbl="revTx" presStyleIdx="5" presStyleCnt="6">
        <dgm:presLayoutVars>
          <dgm:chMax val="0"/>
          <dgm:chPref val="0"/>
        </dgm:presLayoutVars>
      </dgm:prSet>
      <dgm:spPr/>
    </dgm:pt>
  </dgm:ptLst>
  <dgm:cxnLst>
    <dgm:cxn modelId="{7AB05B08-D4CB-4013-93A6-B03253ADEE76}" srcId="{1C2ED4CF-AC02-49C3-BEF0-605C4DD01F8E}" destId="{1A01FB89-D91A-4DCD-BFF7-AEE56C74B06E}" srcOrd="0" destOrd="0" parTransId="{4FA3C3F0-F312-45FE-B6D2-966D1C107CC2}" sibTransId="{4E086975-46EF-4A96-8FB2-FB8ACB985206}"/>
    <dgm:cxn modelId="{9FD8EC0A-FE13-4449-920E-900AB12B4E84}" srcId="{1C2ED4CF-AC02-49C3-BEF0-605C4DD01F8E}" destId="{55BD1398-58C3-4783-A527-D0A5B7D319FD}" srcOrd="4" destOrd="0" parTransId="{5DF6902F-8EF8-465B-852D-7D7E5F526DFF}" sibTransId="{C25BD659-C417-4D45-92D1-A8FBC1B64CC6}"/>
    <dgm:cxn modelId="{0D67145B-9A91-A449-BB76-89C7E8BAA8C7}" type="presOf" srcId="{11A41068-84E5-47E6-A787-6877C3AC4098}" destId="{4FF2BA79-49C4-4778-A4DF-22CBBCDB1149}" srcOrd="0" destOrd="0" presId="urn:microsoft.com/office/officeart/2018/2/layout/IconVerticalSolidList"/>
    <dgm:cxn modelId="{D52E415F-C02D-4638-BE4F-E82AD831B73F}" srcId="{1C2ED4CF-AC02-49C3-BEF0-605C4DD01F8E}" destId="{BC5FA50F-3831-4670-89AC-ABADD95BB839}" srcOrd="3" destOrd="0" parTransId="{083D4CF3-AE25-45BA-A1CF-597AABB5AC4B}" sibTransId="{1F0C37BA-5A77-4F42-98C0-74D97E186404}"/>
    <dgm:cxn modelId="{0AFC9B53-E983-9148-A80D-E09F458DFECE}" type="presOf" srcId="{1786AE7D-4BA0-4D32-AE7E-67608B073232}" destId="{0647F481-F027-4AC6-B17E-78F5C7D56865}" srcOrd="0" destOrd="0" presId="urn:microsoft.com/office/officeart/2018/2/layout/IconVerticalSolidList"/>
    <dgm:cxn modelId="{79F5F754-1E2A-9E42-8EFE-7A1FF6A58F60}" type="presOf" srcId="{1A01FB89-D91A-4DCD-BFF7-AEE56C74B06E}" destId="{ABBE1EFF-EEA4-4E42-A4D0-5AEE7395E50D}" srcOrd="0" destOrd="0" presId="urn:microsoft.com/office/officeart/2018/2/layout/IconVerticalSolidList"/>
    <dgm:cxn modelId="{F4099B5A-052E-4C9E-9F67-4532C9DF22E7}" srcId="{1C2ED4CF-AC02-49C3-BEF0-605C4DD01F8E}" destId="{651E046B-FBF3-44F5-9C87-6A4CE89AE00F}" srcOrd="2" destOrd="0" parTransId="{F01EEACF-2FCE-4944-8547-00A0D130401C}" sibTransId="{D76BE5D9-24A3-455A-B496-9E200ADE09D2}"/>
    <dgm:cxn modelId="{1E4D07A5-0E19-4921-A955-A6F6D01DD6E8}" srcId="{1C2ED4CF-AC02-49C3-BEF0-605C4DD01F8E}" destId="{1786AE7D-4BA0-4D32-AE7E-67608B073232}" srcOrd="1" destOrd="0" parTransId="{8641A37C-0D55-42F9-867C-F4F64D73779B}" sibTransId="{31910A6E-F024-4F6F-9C89-343EC408C78B}"/>
    <dgm:cxn modelId="{37E59FB7-8F1A-D741-A7AF-2B126EB31962}" type="presOf" srcId="{55BD1398-58C3-4783-A527-D0A5B7D319FD}" destId="{F0D2A5E4-2D0C-4AB5-83B9-C3D43A06B0E7}" srcOrd="0" destOrd="0" presId="urn:microsoft.com/office/officeart/2018/2/layout/IconVerticalSolidList"/>
    <dgm:cxn modelId="{E81257BB-5C93-5741-B1F1-916716D0297C}" type="presOf" srcId="{651E046B-FBF3-44F5-9C87-6A4CE89AE00F}" destId="{03A9543E-3154-4BF0-9321-9DE53C2C3DE5}" srcOrd="0" destOrd="0" presId="urn:microsoft.com/office/officeart/2018/2/layout/IconVerticalSolidList"/>
    <dgm:cxn modelId="{9CC312BF-E22B-3E40-89B6-4680B869B862}" type="presOf" srcId="{1C2ED4CF-AC02-49C3-BEF0-605C4DD01F8E}" destId="{A88B2735-BDB3-44FA-9239-DF7ACF48E119}" srcOrd="0" destOrd="0" presId="urn:microsoft.com/office/officeart/2018/2/layout/IconVerticalSolidList"/>
    <dgm:cxn modelId="{B68864CF-3C39-4F08-9A6F-1F619D20275E}" srcId="{1C2ED4CF-AC02-49C3-BEF0-605C4DD01F8E}" destId="{11A41068-84E5-47E6-A787-6877C3AC4098}" srcOrd="5" destOrd="0" parTransId="{C1BAFACC-94E1-4090-8BB0-E4D10465E9C9}" sibTransId="{C939FB4B-EC18-4215-9705-967C166C5499}"/>
    <dgm:cxn modelId="{E0E8A2D3-D06C-DD45-8725-20E371CC206B}" type="presOf" srcId="{BC5FA50F-3831-4670-89AC-ABADD95BB839}" destId="{D4CDC9F1-7019-4A96-98DD-021822F5B63D}" srcOrd="0" destOrd="0" presId="urn:microsoft.com/office/officeart/2018/2/layout/IconVerticalSolidList"/>
    <dgm:cxn modelId="{61276464-42BB-3144-9E24-185811E5F575}" type="presParOf" srcId="{A88B2735-BDB3-44FA-9239-DF7ACF48E119}" destId="{2FB946B5-4D45-400D-9F76-27324B2E43DA}" srcOrd="0" destOrd="0" presId="urn:microsoft.com/office/officeart/2018/2/layout/IconVerticalSolidList"/>
    <dgm:cxn modelId="{C6832E8C-CB41-4B41-AD6E-E272646222E5}" type="presParOf" srcId="{2FB946B5-4D45-400D-9F76-27324B2E43DA}" destId="{A3FDA872-6F19-4CC1-9CE5-734146759740}" srcOrd="0" destOrd="0" presId="urn:microsoft.com/office/officeart/2018/2/layout/IconVerticalSolidList"/>
    <dgm:cxn modelId="{FFB7114B-0669-A24A-AA29-DCE4C795D570}" type="presParOf" srcId="{2FB946B5-4D45-400D-9F76-27324B2E43DA}" destId="{708B9463-AC4C-48F2-8C4A-DD9A1E89945A}" srcOrd="1" destOrd="0" presId="urn:microsoft.com/office/officeart/2018/2/layout/IconVerticalSolidList"/>
    <dgm:cxn modelId="{7D0E5DE2-6109-F94C-9F79-80402C7A1A23}" type="presParOf" srcId="{2FB946B5-4D45-400D-9F76-27324B2E43DA}" destId="{86CE9CDF-0EDD-4CFF-9410-506D98A6C7E5}" srcOrd="2" destOrd="0" presId="urn:microsoft.com/office/officeart/2018/2/layout/IconVerticalSolidList"/>
    <dgm:cxn modelId="{CD547A3B-1D62-B041-A089-96073F1EFA4C}" type="presParOf" srcId="{2FB946B5-4D45-400D-9F76-27324B2E43DA}" destId="{ABBE1EFF-EEA4-4E42-A4D0-5AEE7395E50D}" srcOrd="3" destOrd="0" presId="urn:microsoft.com/office/officeart/2018/2/layout/IconVerticalSolidList"/>
    <dgm:cxn modelId="{78687AC7-A3D1-CA4C-98DE-BF5E9871350E}" type="presParOf" srcId="{A88B2735-BDB3-44FA-9239-DF7ACF48E119}" destId="{3910F997-62F9-4ACB-BB82-B74EE0780A68}" srcOrd="1" destOrd="0" presId="urn:microsoft.com/office/officeart/2018/2/layout/IconVerticalSolidList"/>
    <dgm:cxn modelId="{950D86D8-810C-874A-BDE3-4BCB04EFD6CC}" type="presParOf" srcId="{A88B2735-BDB3-44FA-9239-DF7ACF48E119}" destId="{0A17DD8F-AB3A-4BD6-A918-94D91570E1FB}" srcOrd="2" destOrd="0" presId="urn:microsoft.com/office/officeart/2018/2/layout/IconVerticalSolidList"/>
    <dgm:cxn modelId="{DF54D04D-B6D9-174A-83EB-A17FA07A1131}" type="presParOf" srcId="{0A17DD8F-AB3A-4BD6-A918-94D91570E1FB}" destId="{8384F665-9B59-4CED-8745-1742CFA2893F}" srcOrd="0" destOrd="0" presId="urn:microsoft.com/office/officeart/2018/2/layout/IconVerticalSolidList"/>
    <dgm:cxn modelId="{22B4D9F2-9F5F-3E41-9ACC-7D282D5135C3}" type="presParOf" srcId="{0A17DD8F-AB3A-4BD6-A918-94D91570E1FB}" destId="{96682932-2CC0-46E4-9AC9-A61630C2EF77}" srcOrd="1" destOrd="0" presId="urn:microsoft.com/office/officeart/2018/2/layout/IconVerticalSolidList"/>
    <dgm:cxn modelId="{BE94671F-5483-8843-B5F0-27B575261607}" type="presParOf" srcId="{0A17DD8F-AB3A-4BD6-A918-94D91570E1FB}" destId="{A1A46131-8B7A-41DA-AC3F-F3208545CAD4}" srcOrd="2" destOrd="0" presId="urn:microsoft.com/office/officeart/2018/2/layout/IconVerticalSolidList"/>
    <dgm:cxn modelId="{752A735D-8577-EE41-B7B9-2CF9166ADB26}" type="presParOf" srcId="{0A17DD8F-AB3A-4BD6-A918-94D91570E1FB}" destId="{0647F481-F027-4AC6-B17E-78F5C7D56865}" srcOrd="3" destOrd="0" presId="urn:microsoft.com/office/officeart/2018/2/layout/IconVerticalSolidList"/>
    <dgm:cxn modelId="{100F1704-929F-584C-BA10-C95B593D0B2A}" type="presParOf" srcId="{A88B2735-BDB3-44FA-9239-DF7ACF48E119}" destId="{F8B79705-9E84-437E-B0FE-4EFD05588B9F}" srcOrd="3" destOrd="0" presId="urn:microsoft.com/office/officeart/2018/2/layout/IconVerticalSolidList"/>
    <dgm:cxn modelId="{40FB41C3-35C8-7640-9319-DCC91E8417A6}" type="presParOf" srcId="{A88B2735-BDB3-44FA-9239-DF7ACF48E119}" destId="{45C03318-AD97-4979-A1DA-9ED9B4DC5A40}" srcOrd="4" destOrd="0" presId="urn:microsoft.com/office/officeart/2018/2/layout/IconVerticalSolidList"/>
    <dgm:cxn modelId="{813CAF2C-A620-D940-94AF-AD9E93CB6560}" type="presParOf" srcId="{45C03318-AD97-4979-A1DA-9ED9B4DC5A40}" destId="{62418417-1516-4D26-961C-9B42ECE59060}" srcOrd="0" destOrd="0" presId="urn:microsoft.com/office/officeart/2018/2/layout/IconVerticalSolidList"/>
    <dgm:cxn modelId="{39F8715F-C530-134D-BC79-7512BDEF8FF4}" type="presParOf" srcId="{45C03318-AD97-4979-A1DA-9ED9B4DC5A40}" destId="{DA4934F3-D427-4278-AB11-18B63959763C}" srcOrd="1" destOrd="0" presId="urn:microsoft.com/office/officeart/2018/2/layout/IconVerticalSolidList"/>
    <dgm:cxn modelId="{F64E168D-8DE3-B742-B696-3FA418D555A2}" type="presParOf" srcId="{45C03318-AD97-4979-A1DA-9ED9B4DC5A40}" destId="{886C3BD3-FC7C-4C58-A3B6-00FC6BE75ED9}" srcOrd="2" destOrd="0" presId="urn:microsoft.com/office/officeart/2018/2/layout/IconVerticalSolidList"/>
    <dgm:cxn modelId="{8EDB6AFD-E143-0447-BFC3-7E82072D63E9}" type="presParOf" srcId="{45C03318-AD97-4979-A1DA-9ED9B4DC5A40}" destId="{03A9543E-3154-4BF0-9321-9DE53C2C3DE5}" srcOrd="3" destOrd="0" presId="urn:microsoft.com/office/officeart/2018/2/layout/IconVerticalSolidList"/>
    <dgm:cxn modelId="{31943369-468D-6E47-9D8B-A23C5579B386}" type="presParOf" srcId="{A88B2735-BDB3-44FA-9239-DF7ACF48E119}" destId="{C78B041E-1731-45E1-9EF0-E4EBE9536393}" srcOrd="5" destOrd="0" presId="urn:microsoft.com/office/officeart/2018/2/layout/IconVerticalSolidList"/>
    <dgm:cxn modelId="{5180771D-F011-8349-ADB9-B216A069F5CB}" type="presParOf" srcId="{A88B2735-BDB3-44FA-9239-DF7ACF48E119}" destId="{292DDBF5-368C-4499-8FA5-6F0F88EE3A84}" srcOrd="6" destOrd="0" presId="urn:microsoft.com/office/officeart/2018/2/layout/IconVerticalSolidList"/>
    <dgm:cxn modelId="{2B4A42DB-1DE0-354F-AEFE-345B7218FAC6}" type="presParOf" srcId="{292DDBF5-368C-4499-8FA5-6F0F88EE3A84}" destId="{DA6C8D49-0DF6-4C79-9167-70ADDD0D1B55}" srcOrd="0" destOrd="0" presId="urn:microsoft.com/office/officeart/2018/2/layout/IconVerticalSolidList"/>
    <dgm:cxn modelId="{E36B9E15-D033-834A-8930-2E756822EAEC}" type="presParOf" srcId="{292DDBF5-368C-4499-8FA5-6F0F88EE3A84}" destId="{CF95DE43-D84B-4A8E-9672-B454301EDBA5}" srcOrd="1" destOrd="0" presId="urn:microsoft.com/office/officeart/2018/2/layout/IconVerticalSolidList"/>
    <dgm:cxn modelId="{5957AA5B-A005-BF4C-9CB9-A93D094FEE40}" type="presParOf" srcId="{292DDBF5-368C-4499-8FA5-6F0F88EE3A84}" destId="{05D341EF-B402-469E-82FB-9BAE33A6E63A}" srcOrd="2" destOrd="0" presId="urn:microsoft.com/office/officeart/2018/2/layout/IconVerticalSolidList"/>
    <dgm:cxn modelId="{CF7BA485-6347-B54C-8525-3444FDEF9E87}" type="presParOf" srcId="{292DDBF5-368C-4499-8FA5-6F0F88EE3A84}" destId="{D4CDC9F1-7019-4A96-98DD-021822F5B63D}" srcOrd="3" destOrd="0" presId="urn:microsoft.com/office/officeart/2018/2/layout/IconVerticalSolidList"/>
    <dgm:cxn modelId="{4F42F954-1747-9A41-BC15-D21298CDB330}" type="presParOf" srcId="{A88B2735-BDB3-44FA-9239-DF7ACF48E119}" destId="{810CE90C-CDA2-497D-94B9-35C3F049D7C3}" srcOrd="7" destOrd="0" presId="urn:microsoft.com/office/officeart/2018/2/layout/IconVerticalSolidList"/>
    <dgm:cxn modelId="{313197BF-A356-5F4F-93EF-889F1DC386C0}" type="presParOf" srcId="{A88B2735-BDB3-44FA-9239-DF7ACF48E119}" destId="{E63B1FCF-E812-4F8C-BF9F-324D4D30DE02}" srcOrd="8" destOrd="0" presId="urn:microsoft.com/office/officeart/2018/2/layout/IconVerticalSolidList"/>
    <dgm:cxn modelId="{CABF3F00-EDCD-244F-B93F-6646156824E7}" type="presParOf" srcId="{E63B1FCF-E812-4F8C-BF9F-324D4D30DE02}" destId="{3550C7FB-B6E1-41A5-B6B9-ED8F1CA6D8D9}" srcOrd="0" destOrd="0" presId="urn:microsoft.com/office/officeart/2018/2/layout/IconVerticalSolidList"/>
    <dgm:cxn modelId="{CF12EAEF-3969-6C4D-BC14-95A349E1775D}" type="presParOf" srcId="{E63B1FCF-E812-4F8C-BF9F-324D4D30DE02}" destId="{CDDAB687-35E5-409F-8E66-FFBE291D03AA}" srcOrd="1" destOrd="0" presId="urn:microsoft.com/office/officeart/2018/2/layout/IconVerticalSolidList"/>
    <dgm:cxn modelId="{17EA0232-4D08-DD40-97F7-173103731FD8}" type="presParOf" srcId="{E63B1FCF-E812-4F8C-BF9F-324D4D30DE02}" destId="{BF3460DB-1602-4EFB-B67A-37BFCB322CE5}" srcOrd="2" destOrd="0" presId="urn:microsoft.com/office/officeart/2018/2/layout/IconVerticalSolidList"/>
    <dgm:cxn modelId="{1ACED8D0-20D4-5842-B74B-7B004344A1D6}" type="presParOf" srcId="{E63B1FCF-E812-4F8C-BF9F-324D4D30DE02}" destId="{F0D2A5E4-2D0C-4AB5-83B9-C3D43A06B0E7}" srcOrd="3" destOrd="0" presId="urn:microsoft.com/office/officeart/2018/2/layout/IconVerticalSolidList"/>
    <dgm:cxn modelId="{7F3BFD81-F8C2-5A45-BAF6-A83D81E5C613}" type="presParOf" srcId="{A88B2735-BDB3-44FA-9239-DF7ACF48E119}" destId="{23ECDA61-05B3-4CEF-911F-23306183C24F}" srcOrd="9" destOrd="0" presId="urn:microsoft.com/office/officeart/2018/2/layout/IconVerticalSolidList"/>
    <dgm:cxn modelId="{AD7DCBC0-8E2C-F044-B8C2-425F17B81AFF}" type="presParOf" srcId="{A88B2735-BDB3-44FA-9239-DF7ACF48E119}" destId="{5F93068E-E52D-47CA-AE90-17BF18BAFA28}" srcOrd="10" destOrd="0" presId="urn:microsoft.com/office/officeart/2018/2/layout/IconVerticalSolidList"/>
    <dgm:cxn modelId="{93C0494A-9CAD-EE46-A43C-D8A983D910F3}" type="presParOf" srcId="{5F93068E-E52D-47CA-AE90-17BF18BAFA28}" destId="{BC8ADD46-9E9D-42E4-B1B3-4A2640860F06}" srcOrd="0" destOrd="0" presId="urn:microsoft.com/office/officeart/2018/2/layout/IconVerticalSolidList"/>
    <dgm:cxn modelId="{DAC8E5A4-3767-9E48-9111-DBFB7BFC938A}" type="presParOf" srcId="{5F93068E-E52D-47CA-AE90-17BF18BAFA28}" destId="{BA692F12-1125-4453-8F5E-04185A2C9E04}" srcOrd="1" destOrd="0" presId="urn:microsoft.com/office/officeart/2018/2/layout/IconVerticalSolidList"/>
    <dgm:cxn modelId="{6BCEA341-3331-7C4E-BD5A-FDE8871B8472}" type="presParOf" srcId="{5F93068E-E52D-47CA-AE90-17BF18BAFA28}" destId="{FA1AB3C1-5544-4901-BA69-893B50AA7C48}" srcOrd="2" destOrd="0" presId="urn:microsoft.com/office/officeart/2018/2/layout/IconVerticalSolidList"/>
    <dgm:cxn modelId="{6F49F296-467C-3C46-BF71-0C2412936E7C}" type="presParOf" srcId="{5F93068E-E52D-47CA-AE90-17BF18BAFA28}" destId="{4FF2BA79-49C4-4778-A4DF-22CBBCDB114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DA872-6F19-4CC1-9CE5-734146759740}">
      <dsp:nvSpPr>
        <dsp:cNvPr id="0" name=""/>
        <dsp:cNvSpPr/>
      </dsp:nvSpPr>
      <dsp:spPr>
        <a:xfrm>
          <a:off x="0" y="1162"/>
          <a:ext cx="10268712" cy="4953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8B9463-AC4C-48F2-8C4A-DD9A1E89945A}">
      <dsp:nvSpPr>
        <dsp:cNvPr id="0" name=""/>
        <dsp:cNvSpPr/>
      </dsp:nvSpPr>
      <dsp:spPr>
        <a:xfrm>
          <a:off x="149842" y="112615"/>
          <a:ext cx="272440" cy="2724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E1EFF-EEA4-4E42-A4D0-5AEE7395E50D}">
      <dsp:nvSpPr>
        <dsp:cNvPr id="0" name=""/>
        <dsp:cNvSpPr/>
      </dsp:nvSpPr>
      <dsp:spPr>
        <a:xfrm>
          <a:off x="572125" y="1162"/>
          <a:ext cx="9696586" cy="495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24" tIns="52424" rIns="52424" bIns="52424" numCol="1" spcCol="1270" anchor="ctr" anchorCtr="0">
          <a:noAutofit/>
        </a:bodyPr>
        <a:lstStyle/>
        <a:p>
          <a:pPr marL="0" lvl="0" indent="0" algn="l" defTabSz="844550">
            <a:lnSpc>
              <a:spcPct val="100000"/>
            </a:lnSpc>
            <a:spcBef>
              <a:spcPct val="0"/>
            </a:spcBef>
            <a:spcAft>
              <a:spcPct val="35000"/>
            </a:spcAft>
            <a:buNone/>
          </a:pPr>
          <a:r>
            <a:rPr lang="en-US" sz="1900" b="0" kern="1200">
              <a:latin typeface="Franklin Gothic Demi Cond"/>
            </a:rPr>
            <a:t>Background/ Introduction</a:t>
          </a:r>
          <a:endParaRPr lang="en-US" sz="1900" b="0" kern="1200"/>
        </a:p>
      </dsp:txBody>
      <dsp:txXfrm>
        <a:off x="572125" y="1162"/>
        <a:ext cx="9696586" cy="495347"/>
      </dsp:txXfrm>
    </dsp:sp>
    <dsp:sp modelId="{8384F665-9B59-4CED-8745-1742CFA2893F}">
      <dsp:nvSpPr>
        <dsp:cNvPr id="0" name=""/>
        <dsp:cNvSpPr/>
      </dsp:nvSpPr>
      <dsp:spPr>
        <a:xfrm>
          <a:off x="0" y="620346"/>
          <a:ext cx="10268712" cy="4953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682932-2CC0-46E4-9AC9-A61630C2EF77}">
      <dsp:nvSpPr>
        <dsp:cNvPr id="0" name=""/>
        <dsp:cNvSpPr/>
      </dsp:nvSpPr>
      <dsp:spPr>
        <a:xfrm>
          <a:off x="149842" y="731799"/>
          <a:ext cx="272440" cy="2724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7F481-F027-4AC6-B17E-78F5C7D56865}">
      <dsp:nvSpPr>
        <dsp:cNvPr id="0" name=""/>
        <dsp:cNvSpPr/>
      </dsp:nvSpPr>
      <dsp:spPr>
        <a:xfrm>
          <a:off x="572125" y="620346"/>
          <a:ext cx="9696586" cy="495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24" tIns="52424" rIns="52424" bIns="52424" numCol="1" spcCol="1270" anchor="ctr" anchorCtr="0">
          <a:noAutofit/>
        </a:bodyPr>
        <a:lstStyle/>
        <a:p>
          <a:pPr marL="0" lvl="0" indent="0" algn="l" defTabSz="844550">
            <a:lnSpc>
              <a:spcPct val="100000"/>
            </a:lnSpc>
            <a:spcBef>
              <a:spcPct val="0"/>
            </a:spcBef>
            <a:spcAft>
              <a:spcPct val="35000"/>
            </a:spcAft>
            <a:buNone/>
          </a:pPr>
          <a:r>
            <a:rPr lang="en-US" sz="1900" kern="1200">
              <a:latin typeface="Franklin Gothic Demi Cond"/>
            </a:rPr>
            <a:t>Software Architecture</a:t>
          </a:r>
          <a:endParaRPr lang="en-US" sz="1900" kern="1200"/>
        </a:p>
      </dsp:txBody>
      <dsp:txXfrm>
        <a:off x="572125" y="620346"/>
        <a:ext cx="9696586" cy="495347"/>
      </dsp:txXfrm>
    </dsp:sp>
    <dsp:sp modelId="{62418417-1516-4D26-961C-9B42ECE59060}">
      <dsp:nvSpPr>
        <dsp:cNvPr id="0" name=""/>
        <dsp:cNvSpPr/>
      </dsp:nvSpPr>
      <dsp:spPr>
        <a:xfrm>
          <a:off x="0" y="1239530"/>
          <a:ext cx="10268712" cy="4953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934F3-D427-4278-AB11-18B63959763C}">
      <dsp:nvSpPr>
        <dsp:cNvPr id="0" name=""/>
        <dsp:cNvSpPr/>
      </dsp:nvSpPr>
      <dsp:spPr>
        <a:xfrm>
          <a:off x="149842" y="1350983"/>
          <a:ext cx="272440" cy="2724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A9543E-3154-4BF0-9321-9DE53C2C3DE5}">
      <dsp:nvSpPr>
        <dsp:cNvPr id="0" name=""/>
        <dsp:cNvSpPr/>
      </dsp:nvSpPr>
      <dsp:spPr>
        <a:xfrm>
          <a:off x="572125" y="1239530"/>
          <a:ext cx="9696586" cy="495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24" tIns="52424" rIns="52424" bIns="52424" numCol="1" spcCol="1270" anchor="ctr" anchorCtr="0">
          <a:noAutofit/>
        </a:bodyPr>
        <a:lstStyle/>
        <a:p>
          <a:pPr marL="0" lvl="0" indent="0" algn="l" defTabSz="844550">
            <a:lnSpc>
              <a:spcPct val="100000"/>
            </a:lnSpc>
            <a:spcBef>
              <a:spcPct val="0"/>
            </a:spcBef>
            <a:spcAft>
              <a:spcPct val="35000"/>
            </a:spcAft>
            <a:buNone/>
          </a:pPr>
          <a:r>
            <a:rPr lang="en-US" sz="1900" kern="1200">
              <a:latin typeface="Franklin Gothic Demi Cond"/>
            </a:rPr>
            <a:t>Database Schema</a:t>
          </a:r>
          <a:endParaRPr lang="en-US" sz="1900" kern="1200"/>
        </a:p>
      </dsp:txBody>
      <dsp:txXfrm>
        <a:off x="572125" y="1239530"/>
        <a:ext cx="9696586" cy="495347"/>
      </dsp:txXfrm>
    </dsp:sp>
    <dsp:sp modelId="{DA6C8D49-0DF6-4C79-9167-70ADDD0D1B55}">
      <dsp:nvSpPr>
        <dsp:cNvPr id="0" name=""/>
        <dsp:cNvSpPr/>
      </dsp:nvSpPr>
      <dsp:spPr>
        <a:xfrm>
          <a:off x="0" y="1858714"/>
          <a:ext cx="10268712" cy="4953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95DE43-D84B-4A8E-9672-B454301EDBA5}">
      <dsp:nvSpPr>
        <dsp:cNvPr id="0" name=""/>
        <dsp:cNvSpPr/>
      </dsp:nvSpPr>
      <dsp:spPr>
        <a:xfrm>
          <a:off x="149842" y="1970167"/>
          <a:ext cx="272440" cy="2724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DC9F1-7019-4A96-98DD-021822F5B63D}">
      <dsp:nvSpPr>
        <dsp:cNvPr id="0" name=""/>
        <dsp:cNvSpPr/>
      </dsp:nvSpPr>
      <dsp:spPr>
        <a:xfrm>
          <a:off x="572125" y="1858714"/>
          <a:ext cx="9696586" cy="495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24" tIns="52424" rIns="52424" bIns="52424" numCol="1" spcCol="1270" anchor="ctr" anchorCtr="0">
          <a:noAutofit/>
        </a:bodyPr>
        <a:lstStyle/>
        <a:p>
          <a:pPr marL="0" lvl="0" indent="0" algn="l" defTabSz="844550">
            <a:lnSpc>
              <a:spcPct val="100000"/>
            </a:lnSpc>
            <a:spcBef>
              <a:spcPct val="0"/>
            </a:spcBef>
            <a:spcAft>
              <a:spcPct val="35000"/>
            </a:spcAft>
            <a:buNone/>
          </a:pPr>
          <a:r>
            <a:rPr lang="en-US" sz="1900" kern="1200">
              <a:latin typeface="Franklin Gothic Demi Cond"/>
            </a:rPr>
            <a:t>Allele Frequencies, Manhattan</a:t>
          </a:r>
          <a:r>
            <a:rPr lang="en-US" sz="1900" kern="1200"/>
            <a:t> </a:t>
          </a:r>
          <a:r>
            <a:rPr lang="en-US" sz="1900" kern="1200">
              <a:latin typeface="Franklin Gothic Demi Cond"/>
            </a:rPr>
            <a:t>plot</a:t>
          </a:r>
          <a:r>
            <a:rPr lang="en-US" sz="1900" kern="1200"/>
            <a:t>,</a:t>
          </a:r>
          <a:r>
            <a:rPr lang="en-US" sz="1900" kern="1200">
              <a:latin typeface="Franklin Gothic Demi Cond"/>
            </a:rPr>
            <a:t> LD Calculations &amp; Heatmap</a:t>
          </a:r>
          <a:endParaRPr lang="en-US" sz="1900" kern="1200"/>
        </a:p>
      </dsp:txBody>
      <dsp:txXfrm>
        <a:off x="572125" y="1858714"/>
        <a:ext cx="9696586" cy="495347"/>
      </dsp:txXfrm>
    </dsp:sp>
    <dsp:sp modelId="{3550C7FB-B6E1-41A5-B6B9-ED8F1CA6D8D9}">
      <dsp:nvSpPr>
        <dsp:cNvPr id="0" name=""/>
        <dsp:cNvSpPr/>
      </dsp:nvSpPr>
      <dsp:spPr>
        <a:xfrm>
          <a:off x="0" y="2477898"/>
          <a:ext cx="10268712" cy="4953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AB687-35E5-409F-8E66-FFBE291D03AA}">
      <dsp:nvSpPr>
        <dsp:cNvPr id="0" name=""/>
        <dsp:cNvSpPr/>
      </dsp:nvSpPr>
      <dsp:spPr>
        <a:xfrm>
          <a:off x="149842" y="2589351"/>
          <a:ext cx="272440" cy="27244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D2A5E4-2D0C-4AB5-83B9-C3D43A06B0E7}">
      <dsp:nvSpPr>
        <dsp:cNvPr id="0" name=""/>
        <dsp:cNvSpPr/>
      </dsp:nvSpPr>
      <dsp:spPr>
        <a:xfrm>
          <a:off x="572125" y="2477898"/>
          <a:ext cx="9696586" cy="495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24" tIns="52424" rIns="52424" bIns="52424" numCol="1" spcCol="1270" anchor="ctr" anchorCtr="0">
          <a:noAutofit/>
        </a:bodyPr>
        <a:lstStyle/>
        <a:p>
          <a:pPr marL="0" lvl="0" indent="0" algn="l" defTabSz="844550">
            <a:lnSpc>
              <a:spcPct val="100000"/>
            </a:lnSpc>
            <a:spcBef>
              <a:spcPct val="0"/>
            </a:spcBef>
            <a:spcAft>
              <a:spcPct val="35000"/>
            </a:spcAft>
            <a:buNone/>
          </a:pPr>
          <a:r>
            <a:rPr lang="en-US" sz="1900" kern="1200">
              <a:latin typeface="Franklin Gothic Demi Cond"/>
            </a:rPr>
            <a:t>Demo</a:t>
          </a:r>
        </a:p>
      </dsp:txBody>
      <dsp:txXfrm>
        <a:off x="572125" y="2477898"/>
        <a:ext cx="9696586" cy="495347"/>
      </dsp:txXfrm>
    </dsp:sp>
    <dsp:sp modelId="{BC8ADD46-9E9D-42E4-B1B3-4A2640860F06}">
      <dsp:nvSpPr>
        <dsp:cNvPr id="0" name=""/>
        <dsp:cNvSpPr/>
      </dsp:nvSpPr>
      <dsp:spPr>
        <a:xfrm>
          <a:off x="0" y="3097082"/>
          <a:ext cx="10268712" cy="4953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692F12-1125-4453-8F5E-04185A2C9E04}">
      <dsp:nvSpPr>
        <dsp:cNvPr id="0" name=""/>
        <dsp:cNvSpPr/>
      </dsp:nvSpPr>
      <dsp:spPr>
        <a:xfrm>
          <a:off x="149842" y="3208535"/>
          <a:ext cx="272440" cy="27244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F2BA79-49C4-4778-A4DF-22CBBCDB1149}">
      <dsp:nvSpPr>
        <dsp:cNvPr id="0" name=""/>
        <dsp:cNvSpPr/>
      </dsp:nvSpPr>
      <dsp:spPr>
        <a:xfrm>
          <a:off x="572125" y="3097082"/>
          <a:ext cx="9696586" cy="495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424" tIns="52424" rIns="52424" bIns="52424" numCol="1" spcCol="1270" anchor="ctr" anchorCtr="0">
          <a:noAutofit/>
        </a:bodyPr>
        <a:lstStyle/>
        <a:p>
          <a:pPr marL="0" lvl="0" indent="0" algn="l" defTabSz="844550">
            <a:lnSpc>
              <a:spcPct val="100000"/>
            </a:lnSpc>
            <a:spcBef>
              <a:spcPct val="0"/>
            </a:spcBef>
            <a:spcAft>
              <a:spcPct val="35000"/>
            </a:spcAft>
            <a:buNone/>
          </a:pPr>
          <a:r>
            <a:rPr lang="en-US" sz="1900" kern="1200">
              <a:latin typeface="Franklin Gothic Demi Cond"/>
            </a:rPr>
            <a:t>Applications, Future Work &amp; Limitations</a:t>
          </a:r>
          <a:endParaRPr lang="en-US" sz="1900" kern="1200"/>
        </a:p>
      </dsp:txBody>
      <dsp:txXfrm>
        <a:off x="572125" y="3097082"/>
        <a:ext cx="9696586" cy="4953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C6771C-F0B1-40DC-9584-019C4379D493}" type="datetimeFigureOut">
              <a:t>3/3/2023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2E5635-245B-4759-ACFA-110722B5C99F}" type="slidenum">
              <a:t>‹#›</a:t>
            </a:fld>
            <a:endParaRPr lang="en-GB"/>
          </a:p>
        </p:txBody>
      </p:sp>
    </p:spTree>
    <p:extLst>
      <p:ext uri="{BB962C8B-B14F-4D97-AF65-F5344CB8AC3E}">
        <p14:creationId xmlns:p14="http://schemas.microsoft.com/office/powerpoint/2010/main" val="2785350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Jiang</a:t>
            </a:r>
          </a:p>
        </p:txBody>
      </p:sp>
      <p:sp>
        <p:nvSpPr>
          <p:cNvPr id="4" name="Slide Number Placeholder 3"/>
          <p:cNvSpPr>
            <a:spLocks noGrp="1"/>
          </p:cNvSpPr>
          <p:nvPr>
            <p:ph type="sldNum" sz="quarter" idx="5"/>
          </p:nvPr>
        </p:nvSpPr>
        <p:spPr/>
        <p:txBody>
          <a:bodyPr/>
          <a:lstStyle/>
          <a:p>
            <a:fld id="{2E2E5635-245B-4759-ACFA-110722B5C99F}" type="slidenum">
              <a:rPr lang="en-GB"/>
              <a:t>1</a:t>
            </a:fld>
            <a:endParaRPr lang="en-GB"/>
          </a:p>
        </p:txBody>
      </p:sp>
    </p:spTree>
    <p:extLst>
      <p:ext uri="{BB962C8B-B14F-4D97-AF65-F5344CB8AC3E}">
        <p14:creationId xmlns:p14="http://schemas.microsoft.com/office/powerpoint/2010/main" val="3482190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Thuvarahgan</a:t>
            </a:r>
            <a:endParaRPr lang="en-US" err="1"/>
          </a:p>
        </p:txBody>
      </p:sp>
      <p:sp>
        <p:nvSpPr>
          <p:cNvPr id="4" name="Slide Number Placeholder 3"/>
          <p:cNvSpPr>
            <a:spLocks noGrp="1"/>
          </p:cNvSpPr>
          <p:nvPr>
            <p:ph type="sldNum" sz="quarter" idx="5"/>
          </p:nvPr>
        </p:nvSpPr>
        <p:spPr/>
        <p:txBody>
          <a:bodyPr/>
          <a:lstStyle/>
          <a:p>
            <a:fld id="{2E2E5635-245B-4759-ACFA-110722B5C99F}" type="slidenum">
              <a:t>10</a:t>
            </a:fld>
            <a:endParaRPr lang="en-GB"/>
          </a:p>
        </p:txBody>
      </p:sp>
    </p:spTree>
    <p:extLst>
      <p:ext uri="{BB962C8B-B14F-4D97-AF65-F5344CB8AC3E}">
        <p14:creationId xmlns:p14="http://schemas.microsoft.com/office/powerpoint/2010/main" val="3951147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Thuvarahgan</a:t>
            </a:r>
          </a:p>
        </p:txBody>
      </p:sp>
      <p:sp>
        <p:nvSpPr>
          <p:cNvPr id="4" name="Slide Number Placeholder 3"/>
          <p:cNvSpPr>
            <a:spLocks noGrp="1"/>
          </p:cNvSpPr>
          <p:nvPr>
            <p:ph type="sldNum" sz="quarter" idx="5"/>
          </p:nvPr>
        </p:nvSpPr>
        <p:spPr/>
        <p:txBody>
          <a:bodyPr/>
          <a:lstStyle/>
          <a:p>
            <a:fld id="{2E2E5635-245B-4759-ACFA-110722B5C99F}" type="slidenum">
              <a:rPr lang="en-GB"/>
              <a:t>11</a:t>
            </a:fld>
            <a:endParaRPr lang="en-GB"/>
          </a:p>
        </p:txBody>
      </p:sp>
    </p:spTree>
    <p:extLst>
      <p:ext uri="{BB962C8B-B14F-4D97-AF65-F5344CB8AC3E}">
        <p14:creationId xmlns:p14="http://schemas.microsoft.com/office/powerpoint/2010/main" val="1990933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Thuvarahgan</a:t>
            </a:r>
            <a:endParaRPr lang="en-US" err="1">
              <a:cs typeface="Calibri"/>
            </a:endParaRPr>
          </a:p>
        </p:txBody>
      </p:sp>
      <p:sp>
        <p:nvSpPr>
          <p:cNvPr id="4" name="Slide Number Placeholder 3"/>
          <p:cNvSpPr>
            <a:spLocks noGrp="1"/>
          </p:cNvSpPr>
          <p:nvPr>
            <p:ph type="sldNum" sz="quarter" idx="5"/>
          </p:nvPr>
        </p:nvSpPr>
        <p:spPr/>
        <p:txBody>
          <a:bodyPr/>
          <a:lstStyle/>
          <a:p>
            <a:fld id="{2E2E5635-245B-4759-ACFA-110722B5C99F}" type="slidenum">
              <a:t>12</a:t>
            </a:fld>
            <a:endParaRPr lang="en-GB"/>
          </a:p>
        </p:txBody>
      </p:sp>
    </p:spTree>
    <p:extLst>
      <p:ext uri="{BB962C8B-B14F-4D97-AF65-F5344CB8AC3E}">
        <p14:creationId xmlns:p14="http://schemas.microsoft.com/office/powerpoint/2010/main" val="4191089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Thuvarahgan</a:t>
            </a:r>
          </a:p>
        </p:txBody>
      </p:sp>
      <p:sp>
        <p:nvSpPr>
          <p:cNvPr id="4" name="Slide Number Placeholder 3"/>
          <p:cNvSpPr>
            <a:spLocks noGrp="1"/>
          </p:cNvSpPr>
          <p:nvPr>
            <p:ph type="sldNum" sz="quarter" idx="5"/>
          </p:nvPr>
        </p:nvSpPr>
        <p:spPr/>
        <p:txBody>
          <a:bodyPr/>
          <a:lstStyle/>
          <a:p>
            <a:fld id="{2E2E5635-245B-4759-ACFA-110722B5C99F}" type="slidenum">
              <a:rPr lang="en-GB"/>
              <a:t>13</a:t>
            </a:fld>
            <a:endParaRPr lang="en-GB"/>
          </a:p>
        </p:txBody>
      </p:sp>
    </p:spTree>
    <p:extLst>
      <p:ext uri="{BB962C8B-B14F-4D97-AF65-F5344CB8AC3E}">
        <p14:creationId xmlns:p14="http://schemas.microsoft.com/office/powerpoint/2010/main" val="1703653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Thuvarahgan</a:t>
            </a:r>
          </a:p>
        </p:txBody>
      </p:sp>
      <p:sp>
        <p:nvSpPr>
          <p:cNvPr id="4" name="Slide Number Placeholder 3"/>
          <p:cNvSpPr>
            <a:spLocks noGrp="1"/>
          </p:cNvSpPr>
          <p:nvPr>
            <p:ph type="sldNum" sz="quarter" idx="5"/>
          </p:nvPr>
        </p:nvSpPr>
        <p:spPr/>
        <p:txBody>
          <a:bodyPr/>
          <a:lstStyle/>
          <a:p>
            <a:fld id="{2E2E5635-245B-4759-ACFA-110722B5C99F}" type="slidenum">
              <a:rPr lang="en-GB"/>
              <a:t>14</a:t>
            </a:fld>
            <a:endParaRPr lang="en-GB"/>
          </a:p>
        </p:txBody>
      </p:sp>
    </p:spTree>
    <p:extLst>
      <p:ext uri="{BB962C8B-B14F-4D97-AF65-F5344CB8AC3E}">
        <p14:creationId xmlns:p14="http://schemas.microsoft.com/office/powerpoint/2010/main" val="1014234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Thuvarahgan</a:t>
            </a:r>
          </a:p>
        </p:txBody>
      </p:sp>
      <p:sp>
        <p:nvSpPr>
          <p:cNvPr id="4" name="Slide Number Placeholder 3"/>
          <p:cNvSpPr>
            <a:spLocks noGrp="1"/>
          </p:cNvSpPr>
          <p:nvPr>
            <p:ph type="sldNum" sz="quarter" idx="5"/>
          </p:nvPr>
        </p:nvSpPr>
        <p:spPr/>
        <p:txBody>
          <a:bodyPr/>
          <a:lstStyle/>
          <a:p>
            <a:fld id="{2E2E5635-245B-4759-ACFA-110722B5C99F}" type="slidenum">
              <a:rPr lang="en-GB"/>
              <a:t>15</a:t>
            </a:fld>
            <a:endParaRPr lang="en-GB"/>
          </a:p>
        </p:txBody>
      </p:sp>
    </p:spTree>
    <p:extLst>
      <p:ext uri="{BB962C8B-B14F-4D97-AF65-F5344CB8AC3E}">
        <p14:creationId xmlns:p14="http://schemas.microsoft.com/office/powerpoint/2010/main" val="2270402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Thuvarahgan</a:t>
            </a:r>
          </a:p>
        </p:txBody>
      </p:sp>
      <p:sp>
        <p:nvSpPr>
          <p:cNvPr id="4" name="Slide Number Placeholder 3"/>
          <p:cNvSpPr>
            <a:spLocks noGrp="1"/>
          </p:cNvSpPr>
          <p:nvPr>
            <p:ph type="sldNum" sz="quarter" idx="5"/>
          </p:nvPr>
        </p:nvSpPr>
        <p:spPr/>
        <p:txBody>
          <a:bodyPr/>
          <a:lstStyle/>
          <a:p>
            <a:fld id="{2E2E5635-245B-4759-ACFA-110722B5C99F}" type="slidenum">
              <a:rPr lang="en-GB"/>
              <a:t>16</a:t>
            </a:fld>
            <a:endParaRPr lang="en-GB"/>
          </a:p>
        </p:txBody>
      </p:sp>
    </p:spTree>
    <p:extLst>
      <p:ext uri="{BB962C8B-B14F-4D97-AF65-F5344CB8AC3E}">
        <p14:creationId xmlns:p14="http://schemas.microsoft.com/office/powerpoint/2010/main" val="3079853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Marta</a:t>
            </a:r>
          </a:p>
          <a:p>
            <a:endParaRPr lang="en-US"/>
          </a:p>
          <a:p>
            <a:r>
              <a:rPr lang="en-US"/>
              <a:t>Steps</a:t>
            </a:r>
          </a:p>
          <a:p>
            <a:r>
              <a:rPr lang="en-US"/>
              <a:t>In order to calculate the coefficient of LD, we needed to determine the frequencies of PA, PB, PAB. For this, we used the genotype data from the VCF population files obtained from IGSR. </a:t>
            </a:r>
          </a:p>
          <a:p>
            <a:r>
              <a:rPr lang="en-US"/>
              <a:t>We then created three </a:t>
            </a:r>
            <a:r>
              <a:rPr lang="en-US" err="1"/>
              <a:t>sqlite</a:t>
            </a:r>
            <a:r>
              <a:rPr lang="en-US"/>
              <a:t> database for this information, 1 per population. Each database is structured as 1 table per SNP, or </a:t>
            </a:r>
            <a:r>
              <a:rPr lang="en-US" err="1"/>
              <a:t>rs</a:t>
            </a:r>
            <a:r>
              <a:rPr lang="en-US"/>
              <a:t> ID. </a:t>
            </a:r>
          </a:p>
          <a:p>
            <a:endParaRPr lang="en-US">
              <a:cs typeface="Calibri"/>
            </a:endParaRPr>
          </a:p>
          <a:p>
            <a:r>
              <a:rPr lang="en-US">
                <a:cs typeface="Calibri"/>
              </a:rPr>
              <a:t>So when the user inputs the </a:t>
            </a:r>
            <a:r>
              <a:rPr lang="en-US" err="1">
                <a:cs typeface="Calibri"/>
              </a:rPr>
              <a:t>rs</a:t>
            </a:r>
            <a:r>
              <a:rPr lang="en-US">
                <a:cs typeface="Calibri"/>
              </a:rPr>
              <a:t> IDs they want to calculate LD for, the software obtains the genotype data from the database on demand. </a:t>
            </a:r>
          </a:p>
        </p:txBody>
      </p:sp>
      <p:sp>
        <p:nvSpPr>
          <p:cNvPr id="4" name="Slide Number Placeholder 3"/>
          <p:cNvSpPr>
            <a:spLocks noGrp="1"/>
          </p:cNvSpPr>
          <p:nvPr>
            <p:ph type="sldNum" sz="quarter" idx="5"/>
          </p:nvPr>
        </p:nvSpPr>
        <p:spPr/>
        <p:txBody>
          <a:bodyPr/>
          <a:lstStyle/>
          <a:p>
            <a:fld id="{2E2E5635-245B-4759-ACFA-110722B5C99F}" type="slidenum">
              <a:rPr lang="en-GB" smtClean="0"/>
              <a:t>17</a:t>
            </a:fld>
            <a:endParaRPr lang="en-GB"/>
          </a:p>
        </p:txBody>
      </p:sp>
    </p:spTree>
    <p:extLst>
      <p:ext uri="{BB962C8B-B14F-4D97-AF65-F5344CB8AC3E}">
        <p14:creationId xmlns:p14="http://schemas.microsoft.com/office/powerpoint/2010/main" val="509735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Marta</a:t>
            </a:r>
            <a:endParaRPr lang="en-US"/>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In order to calculate the LD measures for our SNPs, we tried looking for python tools that I could use, but I had no luck </a:t>
            </a:r>
          </a:p>
          <a:p>
            <a:r>
              <a:rPr lang="en-US">
                <a:cs typeface="Calibri"/>
              </a:rPr>
              <a:t>So we decided to write own scripts. </a:t>
            </a:r>
          </a:p>
          <a:p>
            <a:endParaRPr lang="en-US">
              <a:cs typeface="Calibri"/>
            </a:endParaRPr>
          </a:p>
          <a:p>
            <a:r>
              <a:rPr lang="en-US">
                <a:cs typeface="Calibri"/>
              </a:rPr>
              <a:t>In literature, the two common measures of LD that are used to represent LD are D’ (the normalized coefficient) and r2 (the correlation coefficient). so in order to calculate them, our script first has to calculate the D, which is the coefficient of LD.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E2E5635-245B-4759-ACFA-110722B5C99F}" type="slidenum">
              <a:rPr lang="en-US"/>
              <a:t>18</a:t>
            </a:fld>
            <a:endParaRPr lang="en-US"/>
          </a:p>
        </p:txBody>
      </p:sp>
    </p:spTree>
    <p:extLst>
      <p:ext uri="{BB962C8B-B14F-4D97-AF65-F5344CB8AC3E}">
        <p14:creationId xmlns:p14="http://schemas.microsoft.com/office/powerpoint/2010/main" val="3506776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Marta</a:t>
            </a:r>
          </a:p>
          <a:p>
            <a:endParaRPr lang="en-US"/>
          </a:p>
          <a:p>
            <a:r>
              <a:rPr lang="en-US"/>
              <a:t>Now I want to show a very basic example of how our code calculates the frequencies for the LD equations. </a:t>
            </a:r>
          </a:p>
          <a:p>
            <a:endParaRPr lang="en-US"/>
          </a:p>
          <a:p>
            <a:r>
              <a:rPr lang="en-US"/>
              <a:t>Here I have a screenshot of the genotypes for 7 individuals of a population. LD is calculated for pairs of SNPs, so in this example </a:t>
            </a:r>
            <a:r>
              <a:rPr lang="en-US" err="1"/>
              <a:t>Iwill</a:t>
            </a:r>
            <a:r>
              <a:rPr lang="en-US"/>
              <a:t> calculate LD for the first two rows of SNPS</a:t>
            </a:r>
          </a:p>
          <a:p>
            <a:r>
              <a:rPr lang="en-US"/>
              <a:t>Then I look at each individuals haplotypes, in each of their chromosome. What they have on one chromosome is considered one haplotype. </a:t>
            </a:r>
          </a:p>
          <a:p>
            <a:endParaRPr lang="en-US"/>
          </a:p>
          <a:p>
            <a:r>
              <a:rPr lang="en-US"/>
              <a:t>Then I count the number of types of haplotypes. ‘00’ means that individual has a reference allele at rsID1 and reference allele at rsID2. A ‘11’ haplotype means that individual has an alternate allele at rsID1 and an alternate allele at rsID2. A haplotypes of ‘01’ and ‘10’ </a:t>
            </a:r>
          </a:p>
          <a:p>
            <a:endParaRPr lang="en-US"/>
          </a:p>
          <a:p>
            <a:r>
              <a:rPr lang="en-US"/>
              <a:t>Then, the sum of the ‘00’ and ’01’ haplotypes is divided by the total haplotype number, in this case 14. This is frequency of </a:t>
            </a:r>
            <a:r>
              <a:rPr lang="en-US" err="1"/>
              <a:t>pA</a:t>
            </a:r>
            <a:r>
              <a:rPr lang="en-US"/>
              <a:t> </a:t>
            </a:r>
          </a:p>
          <a:p>
            <a:r>
              <a:rPr lang="en-US"/>
              <a:t>The sum of the ‘00’ and ‘10’ divided by the total haplotypes is the frequency of </a:t>
            </a:r>
            <a:r>
              <a:rPr lang="en-US" err="1"/>
              <a:t>pB</a:t>
            </a:r>
            <a:endParaRPr lang="en-US"/>
          </a:p>
          <a:p>
            <a:endParaRPr lang="en-US"/>
          </a:p>
          <a:p>
            <a:r>
              <a:rPr lang="en-US"/>
              <a:t>And PAB is the number of ‘00’ divided by the total. </a:t>
            </a:r>
          </a:p>
          <a:p>
            <a:endParaRPr lang="en-US"/>
          </a:p>
          <a:p>
            <a:endParaRPr lang="en-US"/>
          </a:p>
          <a:p>
            <a:endParaRPr lang="en-US"/>
          </a:p>
          <a:p>
            <a:endParaRPr lang="en-US"/>
          </a:p>
          <a:p>
            <a:endParaRPr lang="en-US"/>
          </a:p>
          <a:p>
            <a:endParaRPr lang="en-US"/>
          </a:p>
          <a:p>
            <a:pPr marL="228600" indent="-228600">
              <a:buAutoNum type="arabicPeriod"/>
            </a:pPr>
            <a:r>
              <a:rPr lang="en-US"/>
              <a:t>Obtained the </a:t>
            </a:r>
            <a:r>
              <a:rPr lang="en-US" err="1"/>
              <a:t>vcf</a:t>
            </a:r>
            <a:r>
              <a:rPr lang="en-US"/>
              <a:t> files of the chr6 only.</a:t>
            </a:r>
            <a:endParaRPr lang="en-US">
              <a:cs typeface="Calibri"/>
            </a:endParaRPr>
          </a:p>
          <a:p>
            <a:pPr marL="228600" indent="-228600">
              <a:buAutoNum type="arabicPeriod"/>
            </a:pPr>
            <a:r>
              <a:rPr lang="en-US"/>
              <a:t>Filled in the </a:t>
            </a:r>
            <a:r>
              <a:rPr lang="en-US" err="1"/>
              <a:t>rs</a:t>
            </a:r>
            <a:r>
              <a:rPr lang="en-US"/>
              <a:t> ID column.</a:t>
            </a:r>
            <a:endParaRPr lang="en-US">
              <a:cs typeface="Calibri"/>
            </a:endParaRPr>
          </a:p>
          <a:p>
            <a:pPr marL="228600" indent="-228600">
              <a:buAutoNum type="arabicPeriod"/>
            </a:pPr>
            <a:r>
              <a:rPr lang="en-US"/>
              <a:t>Created a database for the </a:t>
            </a:r>
            <a:r>
              <a:rPr lang="en-US" err="1"/>
              <a:t>rs</a:t>
            </a:r>
            <a:r>
              <a:rPr lang="en-US"/>
              <a:t> ID + genotype information. 1 database per population. Each database has 1 table per </a:t>
            </a:r>
            <a:r>
              <a:rPr lang="en-US" err="1"/>
              <a:t>rs</a:t>
            </a:r>
            <a:r>
              <a:rPr lang="en-US"/>
              <a:t> ID. </a:t>
            </a:r>
          </a:p>
          <a:p>
            <a:pPr marL="228600" indent="-228600">
              <a:buAutoNum type="arabicPeriod"/>
            </a:pPr>
            <a:r>
              <a:rPr lang="en-US"/>
              <a:t>once the user has selected the </a:t>
            </a:r>
            <a:r>
              <a:rPr lang="en-US" err="1"/>
              <a:t>rs</a:t>
            </a:r>
            <a:r>
              <a:rPr lang="en-US"/>
              <a:t> IDs it wants to calculate LD for, the script will go through one pair at a time. </a:t>
            </a:r>
            <a:endParaRPr lang="en-US">
              <a:cs typeface="Calibri"/>
            </a:endParaRPr>
          </a:p>
          <a:p>
            <a:pPr marL="228600" indent="-228600">
              <a:buAutoNum type="arabicPeriod"/>
            </a:pPr>
            <a:r>
              <a:rPr lang="en-US" err="1"/>
              <a:t>Heres</a:t>
            </a:r>
            <a:r>
              <a:rPr lang="en-US"/>
              <a:t> an example. The user has chosen </a:t>
            </a:r>
            <a:r>
              <a:rPr lang="en-US" err="1"/>
              <a:t>rsID</a:t>
            </a:r>
            <a:r>
              <a:rPr lang="en-US"/>
              <a:t> 1 and </a:t>
            </a:r>
            <a:r>
              <a:rPr lang="en-US" err="1"/>
              <a:t>rs</a:t>
            </a:r>
            <a:r>
              <a:rPr lang="en-US"/>
              <a:t> ID 2. </a:t>
            </a:r>
            <a:endParaRPr lang="en-US">
              <a:cs typeface="Calibri"/>
            </a:endParaRPr>
          </a:p>
          <a:p>
            <a:pPr marL="228600" indent="-228600">
              <a:buAutoNum type="arabicPeriod"/>
            </a:pPr>
            <a:r>
              <a:rPr lang="en-US"/>
              <a:t>The script obtains the genotypes for those </a:t>
            </a:r>
            <a:r>
              <a:rPr lang="en-US" err="1"/>
              <a:t>rs</a:t>
            </a:r>
            <a:r>
              <a:rPr lang="en-US"/>
              <a:t> IDs in the database, and temporarily stores them as dictionaries. </a:t>
            </a:r>
            <a:endParaRPr lang="en-US">
              <a:cs typeface="Calibri"/>
            </a:endParaRPr>
          </a:p>
          <a:p>
            <a:pPr marL="228600" indent="-228600">
              <a:buAutoNum type="arabicPeriod"/>
            </a:pPr>
            <a:r>
              <a:rPr lang="en-US"/>
              <a:t>Next, it goes to look at only the 1s and 0s. </a:t>
            </a:r>
            <a:endParaRPr lang="en-US">
              <a:cs typeface="Calibri"/>
            </a:endParaRPr>
          </a:p>
          <a:p>
            <a:pPr marL="228600" indent="-228600">
              <a:buAutoNum type="arabicPeriod"/>
            </a:pPr>
            <a:r>
              <a:rPr lang="en-US"/>
              <a:t>Then it compares the digit from that location in both </a:t>
            </a:r>
            <a:r>
              <a:rPr lang="en-US" err="1"/>
              <a:t>rs</a:t>
            </a:r>
            <a:r>
              <a:rPr lang="en-US"/>
              <a:t> ID genotypes. For example, individual HG00257 has a 1 and a 1 on the left chromosome. This means that on that chromosome, it has the alternate allele. On the right chromosome, this individual also has 1s on both loci. </a:t>
            </a:r>
            <a:endParaRPr lang="en-US">
              <a:cs typeface="Calibri"/>
            </a:endParaRPr>
          </a:p>
          <a:p>
            <a:pPr marL="228600" indent="-228600">
              <a:buAutoNum type="arabicPeriod"/>
            </a:pPr>
            <a:r>
              <a:rPr lang="en-US"/>
              <a:t>then the script does this for all individuals, on both chromosomes. And counts the number of types of haplotypes it finds. </a:t>
            </a:r>
            <a:endParaRPr lang="en-US">
              <a:cs typeface="Calibri"/>
            </a:endParaRPr>
          </a:p>
        </p:txBody>
      </p:sp>
      <p:sp>
        <p:nvSpPr>
          <p:cNvPr id="4" name="Slide Number Placeholder 3"/>
          <p:cNvSpPr>
            <a:spLocks noGrp="1"/>
          </p:cNvSpPr>
          <p:nvPr>
            <p:ph type="sldNum" sz="quarter" idx="5"/>
          </p:nvPr>
        </p:nvSpPr>
        <p:spPr/>
        <p:txBody>
          <a:bodyPr/>
          <a:lstStyle/>
          <a:p>
            <a:fld id="{2E2E5635-245B-4759-ACFA-110722B5C99F}" type="slidenum">
              <a:rPr lang="en-GB" smtClean="0"/>
              <a:t>19</a:t>
            </a:fld>
            <a:endParaRPr lang="en-GB"/>
          </a:p>
        </p:txBody>
      </p:sp>
    </p:spTree>
    <p:extLst>
      <p:ext uri="{BB962C8B-B14F-4D97-AF65-F5344CB8AC3E}">
        <p14:creationId xmlns:p14="http://schemas.microsoft.com/office/powerpoint/2010/main" val="1481475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Jiang</a:t>
            </a:r>
          </a:p>
        </p:txBody>
      </p:sp>
      <p:sp>
        <p:nvSpPr>
          <p:cNvPr id="4" name="Slide Number Placeholder 3"/>
          <p:cNvSpPr>
            <a:spLocks noGrp="1"/>
          </p:cNvSpPr>
          <p:nvPr>
            <p:ph type="sldNum" sz="quarter" idx="5"/>
          </p:nvPr>
        </p:nvSpPr>
        <p:spPr/>
        <p:txBody>
          <a:bodyPr/>
          <a:lstStyle/>
          <a:p>
            <a:fld id="{2E2E5635-245B-4759-ACFA-110722B5C99F}" type="slidenum">
              <a:rPr lang="en-GB"/>
              <a:t>2</a:t>
            </a:fld>
            <a:endParaRPr lang="en-GB"/>
          </a:p>
        </p:txBody>
      </p:sp>
    </p:spTree>
    <p:extLst>
      <p:ext uri="{BB962C8B-B14F-4D97-AF65-F5344CB8AC3E}">
        <p14:creationId xmlns:p14="http://schemas.microsoft.com/office/powerpoint/2010/main" val="1705358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Marta</a:t>
            </a:r>
          </a:p>
          <a:p>
            <a:r>
              <a:rPr lang="en-US"/>
              <a:t>Example r2 and D’ </a:t>
            </a:r>
          </a:p>
        </p:txBody>
      </p:sp>
      <p:sp>
        <p:nvSpPr>
          <p:cNvPr id="4" name="Slide Number Placeholder 3"/>
          <p:cNvSpPr>
            <a:spLocks noGrp="1"/>
          </p:cNvSpPr>
          <p:nvPr>
            <p:ph type="sldNum" sz="quarter" idx="5"/>
          </p:nvPr>
        </p:nvSpPr>
        <p:spPr/>
        <p:txBody>
          <a:bodyPr/>
          <a:lstStyle/>
          <a:p>
            <a:fld id="{2E2E5635-245B-4759-ACFA-110722B5C99F}" type="slidenum">
              <a:rPr lang="en-GB" smtClean="0"/>
              <a:t>20</a:t>
            </a:fld>
            <a:endParaRPr lang="en-GB"/>
          </a:p>
        </p:txBody>
      </p:sp>
    </p:spTree>
    <p:extLst>
      <p:ext uri="{BB962C8B-B14F-4D97-AF65-F5344CB8AC3E}">
        <p14:creationId xmlns:p14="http://schemas.microsoft.com/office/powerpoint/2010/main" val="3713436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Marta</a:t>
            </a:r>
          </a:p>
        </p:txBody>
      </p:sp>
      <p:sp>
        <p:nvSpPr>
          <p:cNvPr id="4" name="Slide Number Placeholder 3"/>
          <p:cNvSpPr>
            <a:spLocks noGrp="1"/>
          </p:cNvSpPr>
          <p:nvPr>
            <p:ph type="sldNum" sz="quarter" idx="5"/>
          </p:nvPr>
        </p:nvSpPr>
        <p:spPr/>
        <p:txBody>
          <a:bodyPr/>
          <a:lstStyle/>
          <a:p>
            <a:fld id="{2E2E5635-245B-4759-ACFA-110722B5C99F}" type="slidenum">
              <a:rPr lang="en-GB"/>
              <a:t>21</a:t>
            </a:fld>
            <a:endParaRPr lang="en-GB"/>
          </a:p>
        </p:txBody>
      </p:sp>
    </p:spTree>
    <p:extLst>
      <p:ext uri="{BB962C8B-B14F-4D97-AF65-F5344CB8AC3E}">
        <p14:creationId xmlns:p14="http://schemas.microsoft.com/office/powerpoint/2010/main" val="1530781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Jiang </a:t>
            </a:r>
            <a:endParaRPr lang="en-US"/>
          </a:p>
          <a:p>
            <a:r>
              <a:rPr lang="en-US">
                <a:cs typeface="Calibri"/>
              </a:rPr>
              <a:t>Jiang briefly explains the main search page. This leads into Khadija's demo of the website.</a:t>
            </a:r>
            <a:endParaRPr lang="en-US"/>
          </a:p>
        </p:txBody>
      </p:sp>
      <p:sp>
        <p:nvSpPr>
          <p:cNvPr id="4" name="Slide Number Placeholder 3"/>
          <p:cNvSpPr>
            <a:spLocks noGrp="1"/>
          </p:cNvSpPr>
          <p:nvPr>
            <p:ph type="sldNum" sz="quarter" idx="5"/>
          </p:nvPr>
        </p:nvSpPr>
        <p:spPr/>
        <p:txBody>
          <a:bodyPr/>
          <a:lstStyle/>
          <a:p>
            <a:fld id="{2E2E5635-245B-4759-ACFA-110722B5C99F}" type="slidenum">
              <a:rPr lang="en-GB"/>
              <a:t>22</a:t>
            </a:fld>
            <a:endParaRPr lang="en-GB"/>
          </a:p>
        </p:txBody>
      </p:sp>
    </p:spTree>
    <p:extLst>
      <p:ext uri="{BB962C8B-B14F-4D97-AF65-F5344CB8AC3E}">
        <p14:creationId xmlns:p14="http://schemas.microsoft.com/office/powerpoint/2010/main" val="555204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Khadija</a:t>
            </a:r>
          </a:p>
        </p:txBody>
      </p:sp>
      <p:sp>
        <p:nvSpPr>
          <p:cNvPr id="4" name="Slide Number Placeholder 3"/>
          <p:cNvSpPr>
            <a:spLocks noGrp="1"/>
          </p:cNvSpPr>
          <p:nvPr>
            <p:ph type="sldNum" sz="quarter" idx="5"/>
          </p:nvPr>
        </p:nvSpPr>
        <p:spPr/>
        <p:txBody>
          <a:bodyPr/>
          <a:lstStyle/>
          <a:p>
            <a:fld id="{2E2E5635-245B-4759-ACFA-110722B5C99F}" type="slidenum">
              <a:rPr lang="en-GB"/>
              <a:t>23</a:t>
            </a:fld>
            <a:endParaRPr lang="en-GB"/>
          </a:p>
        </p:txBody>
      </p:sp>
    </p:spTree>
    <p:extLst>
      <p:ext uri="{BB962C8B-B14F-4D97-AF65-F5344CB8AC3E}">
        <p14:creationId xmlns:p14="http://schemas.microsoft.com/office/powerpoint/2010/main" val="278329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1000"/>
              </a:lnSpc>
              <a:spcBef>
                <a:spcPts val="700"/>
              </a:spcBef>
              <a:spcAft>
                <a:spcPts val="700"/>
              </a:spcAft>
            </a:pPr>
            <a:r>
              <a:rPr lang="en-GB">
                <a:cs typeface="Calibri" panose="020F0502020204030204"/>
              </a:rPr>
              <a:t>Jiang</a:t>
            </a:r>
          </a:p>
          <a:p>
            <a:pPr marL="457200" indent="-457200">
              <a:lnSpc>
                <a:spcPct val="101000"/>
              </a:lnSpc>
              <a:spcBef>
                <a:spcPts val="700"/>
              </a:spcBef>
              <a:spcAft>
                <a:spcPts val="700"/>
              </a:spcAft>
              <a:buFont typeface="Arial,Sans-Serif"/>
              <a:buChar char="•"/>
            </a:pPr>
            <a:r>
              <a:rPr lang="en-GB"/>
              <a:t>Goal of the project is to develop a web browser that leverages upon all the genomic, functional, clinical information available nowadays. (this is a quote from the project briefing)</a:t>
            </a:r>
            <a:endParaRPr lang="en-US">
              <a:cs typeface="Calibri"/>
            </a:endParaRPr>
          </a:p>
          <a:p>
            <a:pPr marL="457200" indent="-457200">
              <a:lnSpc>
                <a:spcPct val="101000"/>
              </a:lnSpc>
              <a:spcBef>
                <a:spcPts val="700"/>
              </a:spcBef>
              <a:spcAft>
                <a:spcPts val="700"/>
              </a:spcAft>
              <a:buFont typeface="Arial,Sans-Serif"/>
              <a:buChar char="•"/>
            </a:pPr>
            <a:r>
              <a:rPr lang="en-GB"/>
              <a:t>The aim of the project is to build a web application that can retrieve genomic information of variants from all known associations to T1D and integrate them with population and functional information. It should also be capable to produce informative plots and analyses in this regard. (another quote)</a:t>
            </a:r>
            <a:endParaRPr lang="en-GB">
              <a:cs typeface="Calibri"/>
            </a:endParaRPr>
          </a:p>
        </p:txBody>
      </p:sp>
      <p:sp>
        <p:nvSpPr>
          <p:cNvPr id="4" name="Slide Number Placeholder 3"/>
          <p:cNvSpPr>
            <a:spLocks noGrp="1"/>
          </p:cNvSpPr>
          <p:nvPr>
            <p:ph type="sldNum" sz="quarter" idx="5"/>
          </p:nvPr>
        </p:nvSpPr>
        <p:spPr/>
        <p:txBody>
          <a:bodyPr/>
          <a:lstStyle/>
          <a:p>
            <a:fld id="{2E2E5635-245B-4759-ACFA-110722B5C99F}" type="slidenum">
              <a:rPr lang="en-GB"/>
              <a:t>3</a:t>
            </a:fld>
            <a:endParaRPr lang="en-GB"/>
          </a:p>
        </p:txBody>
      </p:sp>
    </p:spTree>
    <p:extLst>
      <p:ext uri="{BB962C8B-B14F-4D97-AF65-F5344CB8AC3E}">
        <p14:creationId xmlns:p14="http://schemas.microsoft.com/office/powerpoint/2010/main" val="1227266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Jiang</a:t>
            </a:r>
          </a:p>
        </p:txBody>
      </p:sp>
      <p:sp>
        <p:nvSpPr>
          <p:cNvPr id="4" name="Slide Number Placeholder 3"/>
          <p:cNvSpPr>
            <a:spLocks noGrp="1"/>
          </p:cNvSpPr>
          <p:nvPr>
            <p:ph type="sldNum" sz="quarter" idx="5"/>
          </p:nvPr>
        </p:nvSpPr>
        <p:spPr/>
        <p:txBody>
          <a:bodyPr/>
          <a:lstStyle/>
          <a:p>
            <a:fld id="{2E2E5635-245B-4759-ACFA-110722B5C99F}" type="slidenum">
              <a:rPr lang="en-GB"/>
              <a:t>4</a:t>
            </a:fld>
            <a:endParaRPr lang="en-GB"/>
          </a:p>
        </p:txBody>
      </p:sp>
    </p:spTree>
    <p:extLst>
      <p:ext uri="{BB962C8B-B14F-4D97-AF65-F5344CB8AC3E}">
        <p14:creationId xmlns:p14="http://schemas.microsoft.com/office/powerpoint/2010/main" val="3099849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Jiang</a:t>
            </a:r>
          </a:p>
        </p:txBody>
      </p:sp>
      <p:sp>
        <p:nvSpPr>
          <p:cNvPr id="4" name="Slide Number Placeholder 3"/>
          <p:cNvSpPr>
            <a:spLocks noGrp="1"/>
          </p:cNvSpPr>
          <p:nvPr>
            <p:ph type="sldNum" sz="quarter" idx="5"/>
          </p:nvPr>
        </p:nvSpPr>
        <p:spPr/>
        <p:txBody>
          <a:bodyPr/>
          <a:lstStyle/>
          <a:p>
            <a:fld id="{2E2E5635-245B-4759-ACFA-110722B5C99F}" type="slidenum">
              <a:rPr lang="en-GB"/>
              <a:t>5</a:t>
            </a:fld>
            <a:endParaRPr lang="en-GB"/>
          </a:p>
        </p:txBody>
      </p:sp>
    </p:spTree>
    <p:extLst>
      <p:ext uri="{BB962C8B-B14F-4D97-AF65-F5344CB8AC3E}">
        <p14:creationId xmlns:p14="http://schemas.microsoft.com/office/powerpoint/2010/main" val="1781594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Jiang</a:t>
            </a:r>
          </a:p>
        </p:txBody>
      </p:sp>
      <p:sp>
        <p:nvSpPr>
          <p:cNvPr id="4" name="Slide Number Placeholder 3"/>
          <p:cNvSpPr>
            <a:spLocks noGrp="1"/>
          </p:cNvSpPr>
          <p:nvPr>
            <p:ph type="sldNum" sz="quarter" idx="5"/>
          </p:nvPr>
        </p:nvSpPr>
        <p:spPr/>
        <p:txBody>
          <a:bodyPr/>
          <a:lstStyle/>
          <a:p>
            <a:fld id="{2E2E5635-245B-4759-ACFA-110722B5C99F}" type="slidenum">
              <a:rPr lang="en-GB"/>
              <a:t>6</a:t>
            </a:fld>
            <a:endParaRPr lang="en-GB"/>
          </a:p>
        </p:txBody>
      </p:sp>
    </p:spTree>
    <p:extLst>
      <p:ext uri="{BB962C8B-B14F-4D97-AF65-F5344CB8AC3E}">
        <p14:creationId xmlns:p14="http://schemas.microsoft.com/office/powerpoint/2010/main" val="75819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Tobi</a:t>
            </a:r>
          </a:p>
          <a:p>
            <a:r>
              <a:rPr lang="en-US">
                <a:cs typeface="Calibri"/>
              </a:rPr>
              <a:t>GWAS shows all known SNPs from primary GWAS studies older than 2 months</a:t>
            </a:r>
          </a:p>
          <a:p>
            <a:r>
              <a:rPr lang="en-US">
                <a:cs typeface="Calibri"/>
              </a:rPr>
              <a:t>Search for all </a:t>
            </a:r>
            <a:r>
              <a:rPr lang="en-US" err="1">
                <a:cs typeface="Calibri"/>
              </a:rPr>
              <a:t>rsids</a:t>
            </a:r>
            <a:r>
              <a:rPr lang="en-US">
                <a:cs typeface="Calibri"/>
              </a:rPr>
              <a:t> for variant and risk alleles associated w/type 1</a:t>
            </a:r>
            <a:endParaRPr lang="en-GB">
              <a:cs typeface="Calibri"/>
            </a:endParaRPr>
          </a:p>
          <a:p>
            <a:r>
              <a:rPr lang="en-GB" err="1">
                <a:ea typeface="Calibri"/>
                <a:cs typeface="Calibri"/>
              </a:rPr>
              <a:t>Pvalue</a:t>
            </a:r>
            <a:r>
              <a:rPr lang="en-GB">
                <a:ea typeface="Calibri"/>
                <a:cs typeface="Calibri"/>
              </a:rPr>
              <a:t> and chromosome position </a:t>
            </a:r>
            <a:endParaRPr lang="en-US">
              <a:cs typeface="Calibri"/>
            </a:endParaRPr>
          </a:p>
          <a:p>
            <a:r>
              <a:rPr lang="en-US"/>
              <a:t>Data was obtained as a </a:t>
            </a:r>
            <a:r>
              <a:rPr lang="en-US" err="1"/>
              <a:t>tsv</a:t>
            </a:r>
            <a:r>
              <a:rPr lang="en-US"/>
              <a:t> from the GWAS catalog for whole genome</a:t>
            </a:r>
            <a:endParaRPr lang="en-US">
              <a:cs typeface="Calibri"/>
            </a:endParaRP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ea typeface="Calibri"/>
                <a:cs typeface="Calibri"/>
              </a:rPr>
              <a:t>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E2E5635-245B-4759-ACFA-110722B5C99F}" type="slidenum">
              <a:rPr lang="en-GB" smtClean="0"/>
              <a:t>7</a:t>
            </a:fld>
            <a:endParaRPr lang="en-GB"/>
          </a:p>
        </p:txBody>
      </p:sp>
    </p:spTree>
    <p:extLst>
      <p:ext uri="{BB962C8B-B14F-4D97-AF65-F5344CB8AC3E}">
        <p14:creationId xmlns:p14="http://schemas.microsoft.com/office/powerpoint/2010/main" val="3250171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Tobi</a:t>
            </a:r>
          </a:p>
          <a:p>
            <a:endParaRPr lang="en-US"/>
          </a:p>
          <a:p>
            <a:r>
              <a:rPr lang="en-US"/>
              <a:t>W/this </a:t>
            </a:r>
            <a:r>
              <a:rPr lang="en-US" err="1"/>
              <a:t>tsv</a:t>
            </a:r>
            <a:r>
              <a:rPr lang="en-US"/>
              <a:t> the full list of </a:t>
            </a:r>
            <a:r>
              <a:rPr lang="en-US" err="1"/>
              <a:t>snps</a:t>
            </a:r>
            <a:r>
              <a:rPr lang="en-US"/>
              <a:t> was searched via SNP nexus- information needed for our final database coming from 2 primary databases</a:t>
            </a:r>
            <a:endParaRPr lang="en-US">
              <a:cs typeface="Calibri"/>
            </a:endParaRPr>
          </a:p>
          <a:p>
            <a:r>
              <a:rPr lang="en-US">
                <a:cs typeface="Calibri"/>
              </a:rPr>
              <a:t>The first being </a:t>
            </a:r>
            <a:r>
              <a:rPr lang="en-US" err="1">
                <a:cs typeface="Calibri"/>
              </a:rPr>
              <a:t>Ensmbl</a:t>
            </a:r>
            <a:r>
              <a:rPr lang="en-US">
                <a:cs typeface="Calibri"/>
              </a:rPr>
              <a:t> – gave us p values</a:t>
            </a:r>
          </a:p>
          <a:p>
            <a:r>
              <a:rPr lang="en-US">
                <a:cs typeface="Calibri"/>
              </a:rPr>
              <a:t>And variety of measures of </a:t>
            </a:r>
            <a:r>
              <a:rPr lang="en-US"/>
              <a:t>functional impact of the SNPs</a:t>
            </a:r>
            <a:endParaRPr lang="en-US">
              <a:cs typeface="Calibri"/>
            </a:endParaRPr>
          </a:p>
          <a:p>
            <a:r>
              <a:rPr lang="en-US"/>
              <a:t>CADD PHRED our chosen measurement</a:t>
            </a:r>
            <a:endParaRPr lang="en-US">
              <a:cs typeface="Calibri"/>
            </a:endParaRPr>
          </a:p>
          <a:p>
            <a:pPr marL="171450" indent="-171450">
              <a:buFont typeface="Arial"/>
              <a:buChar char="•"/>
            </a:pPr>
            <a:r>
              <a:rPr lang="en-US"/>
              <a:t>CADD (Combined Annotation Dependent Depletion) is a score that integrates multiple genomic annotations and conservation into a ml algorithm  to predict the deleteriousness of genetic variants.</a:t>
            </a:r>
            <a:endParaRPr lang="en-US">
              <a:cs typeface="Calibri"/>
            </a:endParaRPr>
          </a:p>
          <a:p>
            <a:pPr marL="171450" indent="-171450">
              <a:buFont typeface="Arial"/>
              <a:buChar char="•"/>
            </a:pPr>
            <a:r>
              <a:rPr lang="en-US"/>
              <a:t>CADD </a:t>
            </a:r>
            <a:r>
              <a:rPr lang="en-US" err="1"/>
              <a:t>Phred</a:t>
            </a:r>
            <a:r>
              <a:rPr lang="en-US"/>
              <a:t> is a normalized and transformed version of the CADD score that ranges from 0 to 99, where higher scores indicate greater deleteriousness of the genetic variant.(done by ranking all known </a:t>
            </a:r>
            <a:r>
              <a:rPr lang="en-US" err="1"/>
              <a:t>snps</a:t>
            </a:r>
            <a:r>
              <a:rPr lang="en-US"/>
              <a:t> and put them on that scale)</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E2E5635-245B-4759-ACFA-110722B5C99F}" type="slidenum">
              <a:rPr lang="en-GB" smtClean="0"/>
              <a:t>8</a:t>
            </a:fld>
            <a:endParaRPr lang="en-GB"/>
          </a:p>
        </p:txBody>
      </p:sp>
    </p:spTree>
    <p:extLst>
      <p:ext uri="{BB962C8B-B14F-4D97-AF65-F5344CB8AC3E}">
        <p14:creationId xmlns:p14="http://schemas.microsoft.com/office/powerpoint/2010/main" val="3132086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Tobi</a:t>
            </a:r>
          </a:p>
          <a:p>
            <a:r>
              <a:rPr lang="en-US">
                <a:cs typeface="Calibri"/>
              </a:rPr>
              <a:t>The second being the </a:t>
            </a:r>
            <a:r>
              <a:rPr lang="en-US" err="1">
                <a:cs typeface="Calibri"/>
              </a:rPr>
              <a:t>recatome</a:t>
            </a:r>
            <a:r>
              <a:rPr lang="en-US">
                <a:cs typeface="Calibri"/>
              </a:rPr>
              <a:t> database- giving us SNP/gene functional terms </a:t>
            </a:r>
            <a:r>
              <a:rPr lang="en-US" err="1">
                <a:cs typeface="Calibri"/>
              </a:rPr>
              <a:t>i.e</a:t>
            </a:r>
            <a:r>
              <a:rPr lang="en-US">
                <a:cs typeface="Calibri"/>
              </a:rPr>
              <a:t> the function of the genes where SNPs are located and the pathways they are part of</a:t>
            </a:r>
            <a:endParaRPr lang="en-US"/>
          </a:p>
          <a:p>
            <a:r>
              <a:rPr lang="en-US">
                <a:cs typeface="Calibri"/>
              </a:rPr>
              <a:t>Such as ligand binding or more general such as immune </a:t>
            </a:r>
            <a:r>
              <a:rPr lang="en-US" err="1">
                <a:cs typeface="Calibri"/>
              </a:rPr>
              <a:t>sytem</a:t>
            </a:r>
            <a:endParaRPr lang="en-US" err="1"/>
          </a:p>
          <a:p>
            <a:endParaRPr lang="en-US">
              <a:cs typeface="Calibri"/>
            </a:endParaRPr>
          </a:p>
        </p:txBody>
      </p:sp>
      <p:sp>
        <p:nvSpPr>
          <p:cNvPr id="4" name="Slide Number Placeholder 3"/>
          <p:cNvSpPr>
            <a:spLocks noGrp="1"/>
          </p:cNvSpPr>
          <p:nvPr>
            <p:ph type="sldNum" sz="quarter" idx="5"/>
          </p:nvPr>
        </p:nvSpPr>
        <p:spPr/>
        <p:txBody>
          <a:bodyPr/>
          <a:lstStyle/>
          <a:p>
            <a:fld id="{2E2E5635-245B-4759-ACFA-110722B5C99F}" type="slidenum">
              <a:rPr lang="en-GB" smtClean="0"/>
              <a:t>9</a:t>
            </a:fld>
            <a:endParaRPr lang="en-GB"/>
          </a:p>
        </p:txBody>
      </p:sp>
    </p:spTree>
    <p:extLst>
      <p:ext uri="{BB962C8B-B14F-4D97-AF65-F5344CB8AC3E}">
        <p14:creationId xmlns:p14="http://schemas.microsoft.com/office/powerpoint/2010/main" val="3279385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3/3/2023</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916419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3/3/2023</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948576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3/3/2023</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160226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3/3/2023</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96850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3/3/2023</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310083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3/3/2023</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134974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3/3/2023</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2668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3/3/2023</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812046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3/3/2023</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766566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3/3/2023</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61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3/3/2023</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6929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3/3/2023</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40436986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17" r:id="rId6"/>
    <p:sldLayoutId id="2147483713" r:id="rId7"/>
    <p:sldLayoutId id="2147483714" r:id="rId8"/>
    <p:sldLayoutId id="2147483715" r:id="rId9"/>
    <p:sldLayoutId id="2147483716" r:id="rId10"/>
    <p:sldLayoutId id="2147483718"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pngall.com/database-p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pngall.com/database-pn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9541C06-1AF8-D910-508F-5025A0F34C27}"/>
              </a:ext>
            </a:extLst>
          </p:cNvPr>
          <p:cNvPicPr>
            <a:picLocks noChangeAspect="1"/>
          </p:cNvPicPr>
          <p:nvPr/>
        </p:nvPicPr>
        <p:blipFill rotWithShape="1">
          <a:blip r:embed="rId3"/>
          <a:srcRect r="3044" b="6"/>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0119" y="2100845"/>
            <a:ext cx="4670234" cy="1975527"/>
          </a:xfrm>
        </p:spPr>
        <p:txBody>
          <a:bodyPr anchor="ctr">
            <a:normAutofit/>
          </a:bodyPr>
          <a:lstStyle/>
          <a:p>
            <a:pPr algn="l"/>
            <a:r>
              <a:rPr lang="en-GB" sz="6600">
                <a:cs typeface="Calibri Light"/>
              </a:rPr>
              <a:t>Team Vivaldi</a:t>
            </a:r>
            <a:endParaRPr lang="en-GB" sz="6600"/>
          </a:p>
        </p:txBody>
      </p:sp>
      <p:sp>
        <p:nvSpPr>
          <p:cNvPr id="13" name="Rectangle 12">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960119" y="4372379"/>
            <a:ext cx="4670233" cy="540135"/>
          </a:xfrm>
        </p:spPr>
        <p:txBody>
          <a:bodyPr anchor="ctr">
            <a:normAutofit fontScale="62500" lnSpcReduction="20000"/>
          </a:bodyPr>
          <a:lstStyle/>
          <a:p>
            <a:pPr algn="l"/>
            <a:r>
              <a:rPr lang="en-GB" sz="2800"/>
              <a:t>Khadija, Marta, Jiang, Tobi, </a:t>
            </a:r>
            <a:r>
              <a:rPr lang="en-GB" sz="2800" err="1"/>
              <a:t>Thuvarahgan</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37C86380-9608-C215-2FEB-A175488B15D2}"/>
              </a:ext>
            </a:extLst>
          </p:cNvPr>
          <p:cNvPicPr>
            <a:picLocks noChangeAspect="1"/>
          </p:cNvPicPr>
          <p:nvPr/>
        </p:nvPicPr>
        <p:blipFill rotWithShape="1">
          <a:blip r:embed="rId3"/>
          <a:srcRect t="14634" r="1076" b="5401"/>
          <a:stretch/>
        </p:blipFill>
        <p:spPr>
          <a:xfrm>
            <a:off x="1248427" y="2357447"/>
            <a:ext cx="9716047" cy="4413974"/>
          </a:xfrm>
          <a:prstGeom prst="rect">
            <a:avLst/>
          </a:prstGeom>
          <a:ln w="19050">
            <a:solidFill>
              <a:schemeClr val="tx1"/>
            </a:solidFill>
          </a:ln>
        </p:spPr>
      </p:pic>
      <p:sp>
        <p:nvSpPr>
          <p:cNvPr id="2" name="Title 1">
            <a:extLst>
              <a:ext uri="{FF2B5EF4-FFF2-40B4-BE49-F238E27FC236}">
                <a16:creationId xmlns:a16="http://schemas.microsoft.com/office/drawing/2014/main" id="{DE11CA48-1B38-CE78-4E53-41448C773D6F}"/>
              </a:ext>
            </a:extLst>
          </p:cNvPr>
          <p:cNvSpPr>
            <a:spLocks noGrp="1"/>
          </p:cNvSpPr>
          <p:nvPr>
            <p:ph type="title"/>
          </p:nvPr>
        </p:nvSpPr>
        <p:spPr/>
        <p:txBody>
          <a:bodyPr>
            <a:noAutofit/>
          </a:bodyPr>
          <a:lstStyle/>
          <a:p>
            <a:pPr algn="ctr"/>
            <a:r>
              <a:rPr lang="en-GB" sz="5400"/>
              <a:t>Calculating allele frequencies</a:t>
            </a:r>
          </a:p>
        </p:txBody>
      </p:sp>
      <p:pic>
        <p:nvPicPr>
          <p:cNvPr id="3" name="Picture 3" descr="Text&#10;&#10;Description automatically generated">
            <a:extLst>
              <a:ext uri="{FF2B5EF4-FFF2-40B4-BE49-F238E27FC236}">
                <a16:creationId xmlns:a16="http://schemas.microsoft.com/office/drawing/2014/main" id="{F6263328-DBC0-CD39-EE8D-6C98028B28D7}"/>
              </a:ext>
            </a:extLst>
          </p:cNvPr>
          <p:cNvPicPr>
            <a:picLocks noChangeAspect="1"/>
          </p:cNvPicPr>
          <p:nvPr/>
        </p:nvPicPr>
        <p:blipFill>
          <a:blip r:embed="rId4"/>
          <a:stretch>
            <a:fillRect/>
          </a:stretch>
        </p:blipFill>
        <p:spPr>
          <a:xfrm>
            <a:off x="329855" y="2842524"/>
            <a:ext cx="11542730" cy="3302378"/>
          </a:xfrm>
          <a:prstGeom prst="rect">
            <a:avLst/>
          </a:prstGeom>
          <a:ln>
            <a:solidFill>
              <a:schemeClr val="tx1"/>
            </a:solidFill>
          </a:ln>
        </p:spPr>
      </p:pic>
    </p:spTree>
    <p:extLst>
      <p:ext uri="{BB962C8B-B14F-4D97-AF65-F5344CB8AC3E}">
        <p14:creationId xmlns:p14="http://schemas.microsoft.com/office/powerpoint/2010/main" val="4180700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8EAE-D643-989C-92D1-779A2FEC8D8D}"/>
              </a:ext>
            </a:extLst>
          </p:cNvPr>
          <p:cNvSpPr>
            <a:spLocks noGrp="1"/>
          </p:cNvSpPr>
          <p:nvPr>
            <p:ph type="title"/>
          </p:nvPr>
        </p:nvSpPr>
        <p:spPr/>
        <p:txBody>
          <a:bodyPr>
            <a:noAutofit/>
          </a:bodyPr>
          <a:lstStyle/>
          <a:p>
            <a:pPr algn="ctr"/>
            <a:r>
              <a:rPr lang="en-GB" sz="5400"/>
              <a:t>Calculating allele frequencies</a:t>
            </a:r>
          </a:p>
        </p:txBody>
      </p:sp>
      <p:sp>
        <p:nvSpPr>
          <p:cNvPr id="4" name="TextBox 3">
            <a:extLst>
              <a:ext uri="{FF2B5EF4-FFF2-40B4-BE49-F238E27FC236}">
                <a16:creationId xmlns:a16="http://schemas.microsoft.com/office/drawing/2014/main" id="{97265CD5-1630-C12F-D3BF-9E407CC1B5BC}"/>
              </a:ext>
            </a:extLst>
          </p:cNvPr>
          <p:cNvSpPr txBox="1"/>
          <p:nvPr/>
        </p:nvSpPr>
        <p:spPr>
          <a:xfrm>
            <a:off x="2833100" y="2354110"/>
            <a:ext cx="64328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a:t>Raw VCF File</a:t>
            </a:r>
          </a:p>
        </p:txBody>
      </p:sp>
      <p:sp>
        <p:nvSpPr>
          <p:cNvPr id="5" name="TextBox 4">
            <a:extLst>
              <a:ext uri="{FF2B5EF4-FFF2-40B4-BE49-F238E27FC236}">
                <a16:creationId xmlns:a16="http://schemas.microsoft.com/office/drawing/2014/main" id="{1A8A9C5E-A6B6-7B4C-E3F0-0790825CFEB2}"/>
              </a:ext>
            </a:extLst>
          </p:cNvPr>
          <p:cNvSpPr txBox="1"/>
          <p:nvPr/>
        </p:nvSpPr>
        <p:spPr>
          <a:xfrm>
            <a:off x="2833099" y="3377067"/>
            <a:ext cx="6432899" cy="37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Filtered VCF File</a:t>
            </a:r>
          </a:p>
        </p:txBody>
      </p:sp>
      <p:sp>
        <p:nvSpPr>
          <p:cNvPr id="6" name="TextBox 5">
            <a:extLst>
              <a:ext uri="{FF2B5EF4-FFF2-40B4-BE49-F238E27FC236}">
                <a16:creationId xmlns:a16="http://schemas.microsoft.com/office/drawing/2014/main" id="{4C6C9688-1DAE-CF6A-42D0-91DF82F657E5}"/>
              </a:ext>
            </a:extLst>
          </p:cNvPr>
          <p:cNvSpPr txBox="1"/>
          <p:nvPr/>
        </p:nvSpPr>
        <p:spPr>
          <a:xfrm>
            <a:off x="2833516" y="4473096"/>
            <a:ext cx="64272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ea typeface="+mn-lt"/>
                <a:cs typeface="+mn-lt"/>
              </a:rPr>
              <a:t>Python Function</a:t>
            </a:r>
            <a:endParaRPr lang="en-US">
              <a:ea typeface="+mn-lt"/>
              <a:cs typeface="+mn-lt"/>
            </a:endParaRPr>
          </a:p>
          <a:p>
            <a:pPr algn="ctr"/>
            <a:r>
              <a:rPr lang="en-GB" i="1">
                <a:ea typeface="+mn-lt"/>
                <a:cs typeface="+mn-lt"/>
              </a:rPr>
              <a:t>def </a:t>
            </a:r>
            <a:r>
              <a:rPr lang="en-GB" i="1" err="1">
                <a:ea typeface="+mn-lt"/>
                <a:cs typeface="+mn-lt"/>
              </a:rPr>
              <a:t>Allele_Frequency</a:t>
            </a:r>
            <a:r>
              <a:rPr lang="en-GB" i="1">
                <a:ea typeface="+mn-lt"/>
                <a:cs typeface="+mn-lt"/>
              </a:rPr>
              <a:t>(filename, output):</a:t>
            </a:r>
            <a:endParaRPr lang="en-US" i="1">
              <a:ea typeface="+mn-lt"/>
              <a:cs typeface="+mn-lt"/>
            </a:endParaRPr>
          </a:p>
        </p:txBody>
      </p:sp>
      <p:cxnSp>
        <p:nvCxnSpPr>
          <p:cNvPr id="8" name="Straight Arrow Connector 7">
            <a:extLst>
              <a:ext uri="{FF2B5EF4-FFF2-40B4-BE49-F238E27FC236}">
                <a16:creationId xmlns:a16="http://schemas.microsoft.com/office/drawing/2014/main" id="{B4918F59-D881-FBF2-89E5-4110E765B33A}"/>
              </a:ext>
            </a:extLst>
          </p:cNvPr>
          <p:cNvCxnSpPr/>
          <p:nvPr/>
        </p:nvCxnSpPr>
        <p:spPr>
          <a:xfrm flipH="1">
            <a:off x="6049550" y="2885684"/>
            <a:ext cx="4175" cy="5386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F270451-15AC-8A37-294F-6A88E6793909}"/>
              </a:ext>
            </a:extLst>
          </p:cNvPr>
          <p:cNvCxnSpPr>
            <a:cxnSpLocks/>
          </p:cNvCxnSpPr>
          <p:nvPr/>
        </p:nvCxnSpPr>
        <p:spPr>
          <a:xfrm flipH="1">
            <a:off x="6049550" y="3814697"/>
            <a:ext cx="4175" cy="7160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98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CA48-1B38-CE78-4E53-41448C773D6F}"/>
              </a:ext>
            </a:extLst>
          </p:cNvPr>
          <p:cNvSpPr>
            <a:spLocks noGrp="1"/>
          </p:cNvSpPr>
          <p:nvPr>
            <p:ph type="title"/>
          </p:nvPr>
        </p:nvSpPr>
        <p:spPr/>
        <p:txBody>
          <a:bodyPr>
            <a:noAutofit/>
          </a:bodyPr>
          <a:lstStyle/>
          <a:p>
            <a:pPr algn="ctr"/>
            <a:r>
              <a:rPr lang="en-GB" sz="5400"/>
              <a:t>Calculating allele frequencies</a:t>
            </a:r>
          </a:p>
        </p:txBody>
      </p:sp>
      <p:pic>
        <p:nvPicPr>
          <p:cNvPr id="6" name="Picture 5" descr="Table&#10;&#10;Description automatically generated">
            <a:extLst>
              <a:ext uri="{FF2B5EF4-FFF2-40B4-BE49-F238E27FC236}">
                <a16:creationId xmlns:a16="http://schemas.microsoft.com/office/drawing/2014/main" id="{9407BC3B-8D1E-89FA-B928-63D2C8CB43A6}"/>
              </a:ext>
            </a:extLst>
          </p:cNvPr>
          <p:cNvPicPr>
            <a:picLocks noChangeAspect="1"/>
          </p:cNvPicPr>
          <p:nvPr/>
        </p:nvPicPr>
        <p:blipFill rotWithShape="1">
          <a:blip r:embed="rId3">
            <a:extLst>
              <a:ext uri="{28A0092B-C50C-407E-A947-70E740481C1C}">
                <a14:useLocalDpi xmlns:a14="http://schemas.microsoft.com/office/drawing/2010/main" val="0"/>
              </a:ext>
            </a:extLst>
          </a:blip>
          <a:srcRect r="3438" b="-399"/>
          <a:stretch/>
        </p:blipFill>
        <p:spPr>
          <a:xfrm>
            <a:off x="240162" y="3681096"/>
            <a:ext cx="11866181" cy="2958989"/>
          </a:xfrm>
          <a:prstGeom prst="rect">
            <a:avLst/>
          </a:prstGeom>
        </p:spPr>
      </p:pic>
      <p:pic>
        <p:nvPicPr>
          <p:cNvPr id="4" name="Picture 4">
            <a:extLst>
              <a:ext uri="{FF2B5EF4-FFF2-40B4-BE49-F238E27FC236}">
                <a16:creationId xmlns:a16="http://schemas.microsoft.com/office/drawing/2014/main" id="{3CC700D9-44A5-78E7-5D4B-96B109E38F77}"/>
              </a:ext>
            </a:extLst>
          </p:cNvPr>
          <p:cNvPicPr>
            <a:picLocks noChangeAspect="1"/>
          </p:cNvPicPr>
          <p:nvPr/>
        </p:nvPicPr>
        <p:blipFill rotWithShape="1">
          <a:blip r:embed="rId4"/>
          <a:srcRect l="25190" t="19461" r="54753" b="69503"/>
          <a:stretch/>
        </p:blipFill>
        <p:spPr>
          <a:xfrm>
            <a:off x="7772401" y="2574881"/>
            <a:ext cx="4195803" cy="2608850"/>
          </a:xfrm>
          <a:prstGeom prst="rect">
            <a:avLst/>
          </a:prstGeom>
        </p:spPr>
      </p:pic>
    </p:spTree>
    <p:extLst>
      <p:ext uri="{BB962C8B-B14F-4D97-AF65-F5344CB8AC3E}">
        <p14:creationId xmlns:p14="http://schemas.microsoft.com/office/powerpoint/2010/main" val="3320685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46E70BF-B429-0FE5-89F7-7FCF36891C5B}"/>
              </a:ext>
            </a:extLst>
          </p:cNvPr>
          <p:cNvPicPr>
            <a:picLocks noChangeAspect="1"/>
          </p:cNvPicPr>
          <p:nvPr/>
        </p:nvPicPr>
        <p:blipFill rotWithShape="1">
          <a:blip r:embed="rId3"/>
          <a:srcRect t="52922" r="62635" b="4357"/>
          <a:stretch/>
        </p:blipFill>
        <p:spPr>
          <a:xfrm>
            <a:off x="957210" y="2315966"/>
            <a:ext cx="2671368" cy="3445331"/>
          </a:xfrm>
          <a:prstGeom prst="rect">
            <a:avLst/>
          </a:prstGeom>
        </p:spPr>
      </p:pic>
      <p:sp>
        <p:nvSpPr>
          <p:cNvPr id="8" name="Title 1">
            <a:extLst>
              <a:ext uri="{FF2B5EF4-FFF2-40B4-BE49-F238E27FC236}">
                <a16:creationId xmlns:a16="http://schemas.microsoft.com/office/drawing/2014/main" id="{361B05DB-208E-15D1-DE15-07E90338528D}"/>
              </a:ext>
            </a:extLst>
          </p:cNvPr>
          <p:cNvSpPr>
            <a:spLocks noGrp="1"/>
          </p:cNvSpPr>
          <p:nvPr>
            <p:ph type="title"/>
          </p:nvPr>
        </p:nvSpPr>
        <p:spPr>
          <a:xfrm>
            <a:off x="960120" y="317814"/>
            <a:ext cx="10268712" cy="1700784"/>
          </a:xfrm>
        </p:spPr>
        <p:txBody>
          <a:bodyPr>
            <a:noAutofit/>
          </a:bodyPr>
          <a:lstStyle/>
          <a:p>
            <a:pPr algn="ctr"/>
            <a:r>
              <a:rPr lang="en-GB" sz="5400"/>
              <a:t>Calculating allele frequencies</a:t>
            </a:r>
          </a:p>
        </p:txBody>
      </p:sp>
      <p:pic>
        <p:nvPicPr>
          <p:cNvPr id="9" name="Picture 9" descr="Text, table&#10;&#10;Description automatically generated">
            <a:extLst>
              <a:ext uri="{FF2B5EF4-FFF2-40B4-BE49-F238E27FC236}">
                <a16:creationId xmlns:a16="http://schemas.microsoft.com/office/drawing/2014/main" id="{FC0BE1EE-2B39-753C-46DF-EE0E7698F16B}"/>
              </a:ext>
            </a:extLst>
          </p:cNvPr>
          <p:cNvPicPr>
            <a:picLocks noChangeAspect="1"/>
          </p:cNvPicPr>
          <p:nvPr/>
        </p:nvPicPr>
        <p:blipFill rotWithShape="1">
          <a:blip r:embed="rId4"/>
          <a:srcRect t="53007" r="62578" b="4343"/>
          <a:stretch/>
        </p:blipFill>
        <p:spPr>
          <a:xfrm>
            <a:off x="4758648" y="2322602"/>
            <a:ext cx="2669073" cy="3439823"/>
          </a:xfrm>
          <a:prstGeom prst="rect">
            <a:avLst/>
          </a:prstGeom>
        </p:spPr>
      </p:pic>
      <p:pic>
        <p:nvPicPr>
          <p:cNvPr id="10" name="Picture 10" descr="Text, table&#10;&#10;Description automatically generated">
            <a:extLst>
              <a:ext uri="{FF2B5EF4-FFF2-40B4-BE49-F238E27FC236}">
                <a16:creationId xmlns:a16="http://schemas.microsoft.com/office/drawing/2014/main" id="{8D240DB9-8589-953F-0A66-6934423264B7}"/>
              </a:ext>
            </a:extLst>
          </p:cNvPr>
          <p:cNvPicPr>
            <a:picLocks noChangeAspect="1"/>
          </p:cNvPicPr>
          <p:nvPr/>
        </p:nvPicPr>
        <p:blipFill rotWithShape="1">
          <a:blip r:embed="rId5"/>
          <a:srcRect t="52753" r="62737" b="4352"/>
          <a:stretch/>
        </p:blipFill>
        <p:spPr>
          <a:xfrm>
            <a:off x="8585771" y="2322602"/>
            <a:ext cx="2643109" cy="3435514"/>
          </a:xfrm>
          <a:prstGeom prst="rect">
            <a:avLst/>
          </a:prstGeom>
        </p:spPr>
      </p:pic>
      <p:sp>
        <p:nvSpPr>
          <p:cNvPr id="11" name="TextBox 10">
            <a:extLst>
              <a:ext uri="{FF2B5EF4-FFF2-40B4-BE49-F238E27FC236}">
                <a16:creationId xmlns:a16="http://schemas.microsoft.com/office/drawing/2014/main" id="{DE3F3148-3066-DF53-70AA-3FCE0BED1878}"/>
              </a:ext>
            </a:extLst>
          </p:cNvPr>
          <p:cNvSpPr txBox="1"/>
          <p:nvPr/>
        </p:nvSpPr>
        <p:spPr>
          <a:xfrm>
            <a:off x="958921" y="6061753"/>
            <a:ext cx="2671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British </a:t>
            </a:r>
            <a:endParaRPr lang="en-US"/>
          </a:p>
        </p:txBody>
      </p:sp>
      <p:sp>
        <p:nvSpPr>
          <p:cNvPr id="12" name="TextBox 11">
            <a:extLst>
              <a:ext uri="{FF2B5EF4-FFF2-40B4-BE49-F238E27FC236}">
                <a16:creationId xmlns:a16="http://schemas.microsoft.com/office/drawing/2014/main" id="{FFFC2CB1-EE0B-AC4B-A9D6-4001328F128D}"/>
              </a:ext>
            </a:extLst>
          </p:cNvPr>
          <p:cNvSpPr txBox="1"/>
          <p:nvPr/>
        </p:nvSpPr>
        <p:spPr>
          <a:xfrm>
            <a:off x="8587482" y="6061752"/>
            <a:ext cx="2645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Nigerian</a:t>
            </a:r>
          </a:p>
        </p:txBody>
      </p:sp>
      <p:sp>
        <p:nvSpPr>
          <p:cNvPr id="13" name="TextBox 12">
            <a:extLst>
              <a:ext uri="{FF2B5EF4-FFF2-40B4-BE49-F238E27FC236}">
                <a16:creationId xmlns:a16="http://schemas.microsoft.com/office/drawing/2014/main" id="{80CDCD2E-D86B-F273-0CE0-D937ACD78BD0}"/>
              </a:ext>
            </a:extLst>
          </p:cNvPr>
          <p:cNvSpPr txBox="1"/>
          <p:nvPr/>
        </p:nvSpPr>
        <p:spPr>
          <a:xfrm>
            <a:off x="4760359" y="6061753"/>
            <a:ext cx="2671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Japanese</a:t>
            </a:r>
          </a:p>
        </p:txBody>
      </p:sp>
    </p:spTree>
    <p:extLst>
      <p:ext uri="{BB962C8B-B14F-4D97-AF65-F5344CB8AC3E}">
        <p14:creationId xmlns:p14="http://schemas.microsoft.com/office/powerpoint/2010/main" val="4258233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8EAE-D643-989C-92D1-779A2FEC8D8D}"/>
              </a:ext>
            </a:extLst>
          </p:cNvPr>
          <p:cNvSpPr>
            <a:spLocks noGrp="1"/>
          </p:cNvSpPr>
          <p:nvPr>
            <p:ph type="title"/>
          </p:nvPr>
        </p:nvSpPr>
        <p:spPr/>
        <p:txBody>
          <a:bodyPr>
            <a:noAutofit/>
          </a:bodyPr>
          <a:lstStyle/>
          <a:p>
            <a:pPr algn="ctr"/>
            <a:r>
              <a:rPr lang="en-GB" sz="5400"/>
              <a:t>Calculating allele frequencies</a:t>
            </a:r>
          </a:p>
        </p:txBody>
      </p:sp>
      <p:sp>
        <p:nvSpPr>
          <p:cNvPr id="4" name="TextBox 3">
            <a:extLst>
              <a:ext uri="{FF2B5EF4-FFF2-40B4-BE49-F238E27FC236}">
                <a16:creationId xmlns:a16="http://schemas.microsoft.com/office/drawing/2014/main" id="{97265CD5-1630-C12F-D3BF-9E407CC1B5BC}"/>
              </a:ext>
            </a:extLst>
          </p:cNvPr>
          <p:cNvSpPr txBox="1"/>
          <p:nvPr/>
        </p:nvSpPr>
        <p:spPr>
          <a:xfrm>
            <a:off x="187891" y="2411260"/>
            <a:ext cx="119153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a:t>Raw VCF File</a:t>
            </a:r>
          </a:p>
        </p:txBody>
      </p:sp>
      <p:sp>
        <p:nvSpPr>
          <p:cNvPr id="5" name="TextBox 4">
            <a:extLst>
              <a:ext uri="{FF2B5EF4-FFF2-40B4-BE49-F238E27FC236}">
                <a16:creationId xmlns:a16="http://schemas.microsoft.com/office/drawing/2014/main" id="{1A8A9C5E-A6B6-7B4C-E3F0-0790825CFEB2}"/>
              </a:ext>
            </a:extLst>
          </p:cNvPr>
          <p:cNvSpPr txBox="1"/>
          <p:nvPr/>
        </p:nvSpPr>
        <p:spPr>
          <a:xfrm>
            <a:off x="187890" y="3434217"/>
            <a:ext cx="11915382" cy="37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Filtered VCF File</a:t>
            </a:r>
          </a:p>
        </p:txBody>
      </p:sp>
      <p:sp>
        <p:nvSpPr>
          <p:cNvPr id="6" name="TextBox 5">
            <a:extLst>
              <a:ext uri="{FF2B5EF4-FFF2-40B4-BE49-F238E27FC236}">
                <a16:creationId xmlns:a16="http://schemas.microsoft.com/office/drawing/2014/main" id="{4C6C9688-1DAE-CF6A-42D0-91DF82F657E5}"/>
              </a:ext>
            </a:extLst>
          </p:cNvPr>
          <p:cNvSpPr txBox="1"/>
          <p:nvPr/>
        </p:nvSpPr>
        <p:spPr>
          <a:xfrm>
            <a:off x="193109" y="4530246"/>
            <a:ext cx="119049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ea typeface="+mn-lt"/>
                <a:cs typeface="+mn-lt"/>
              </a:rPr>
              <a:t>Python Function</a:t>
            </a:r>
            <a:endParaRPr lang="en-US">
              <a:ea typeface="+mn-lt"/>
              <a:cs typeface="+mn-lt"/>
            </a:endParaRPr>
          </a:p>
          <a:p>
            <a:pPr algn="ctr"/>
            <a:r>
              <a:rPr lang="en-GB" i="1">
                <a:ea typeface="+mn-lt"/>
                <a:cs typeface="+mn-lt"/>
              </a:rPr>
              <a:t>def </a:t>
            </a:r>
            <a:r>
              <a:rPr lang="en-GB" i="1" err="1">
                <a:ea typeface="+mn-lt"/>
                <a:cs typeface="+mn-lt"/>
              </a:rPr>
              <a:t>Allele_Frequency</a:t>
            </a:r>
            <a:r>
              <a:rPr lang="en-GB" i="1">
                <a:ea typeface="+mn-lt"/>
                <a:cs typeface="+mn-lt"/>
              </a:rPr>
              <a:t>(filename, output):</a:t>
            </a:r>
            <a:endParaRPr lang="en-US" i="1">
              <a:ea typeface="+mn-lt"/>
              <a:cs typeface="+mn-lt"/>
            </a:endParaRPr>
          </a:p>
        </p:txBody>
      </p:sp>
      <p:sp>
        <p:nvSpPr>
          <p:cNvPr id="7" name="TextBox 6">
            <a:extLst>
              <a:ext uri="{FF2B5EF4-FFF2-40B4-BE49-F238E27FC236}">
                <a16:creationId xmlns:a16="http://schemas.microsoft.com/office/drawing/2014/main" id="{87DB75F5-8A92-6602-119F-D3F480C458D4}"/>
              </a:ext>
            </a:extLst>
          </p:cNvPr>
          <p:cNvSpPr txBox="1"/>
          <p:nvPr/>
        </p:nvSpPr>
        <p:spPr>
          <a:xfrm>
            <a:off x="187890" y="6163848"/>
            <a:ext cx="119101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latin typeface="Franklin Gothic Medium"/>
              </a:rPr>
              <a:t>Import to SQL Database</a:t>
            </a:r>
            <a:endParaRPr lang="en-GB"/>
          </a:p>
        </p:txBody>
      </p:sp>
      <p:cxnSp>
        <p:nvCxnSpPr>
          <p:cNvPr id="8" name="Straight Arrow Connector 7">
            <a:extLst>
              <a:ext uri="{FF2B5EF4-FFF2-40B4-BE49-F238E27FC236}">
                <a16:creationId xmlns:a16="http://schemas.microsoft.com/office/drawing/2014/main" id="{B4918F59-D881-FBF2-89E5-4110E765B33A}"/>
              </a:ext>
            </a:extLst>
          </p:cNvPr>
          <p:cNvCxnSpPr/>
          <p:nvPr/>
        </p:nvCxnSpPr>
        <p:spPr>
          <a:xfrm flipH="1">
            <a:off x="6049550" y="2885684"/>
            <a:ext cx="4175" cy="5386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F270451-15AC-8A37-294F-6A88E6793909}"/>
              </a:ext>
            </a:extLst>
          </p:cNvPr>
          <p:cNvCxnSpPr>
            <a:cxnSpLocks/>
          </p:cNvCxnSpPr>
          <p:nvPr/>
        </p:nvCxnSpPr>
        <p:spPr>
          <a:xfrm flipH="1">
            <a:off x="6049550" y="3814697"/>
            <a:ext cx="4175" cy="7160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BCB783-2F8C-0EEC-587E-71AD31478E2D}"/>
              </a:ext>
            </a:extLst>
          </p:cNvPr>
          <p:cNvCxnSpPr>
            <a:cxnSpLocks/>
          </p:cNvCxnSpPr>
          <p:nvPr/>
        </p:nvCxnSpPr>
        <p:spPr>
          <a:xfrm flipH="1">
            <a:off x="6049550" y="5307382"/>
            <a:ext cx="4175" cy="8517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109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270F-88FC-0679-14C6-534139A0AD13}"/>
              </a:ext>
            </a:extLst>
          </p:cNvPr>
          <p:cNvSpPr>
            <a:spLocks noGrp="1"/>
          </p:cNvSpPr>
          <p:nvPr>
            <p:ph type="title"/>
          </p:nvPr>
        </p:nvSpPr>
        <p:spPr/>
        <p:txBody>
          <a:bodyPr/>
          <a:lstStyle/>
          <a:p>
            <a:pPr algn="ctr"/>
            <a:r>
              <a:rPr lang="en-GB"/>
              <a:t>Manhattan plot</a:t>
            </a:r>
          </a:p>
        </p:txBody>
      </p:sp>
      <p:pic>
        <p:nvPicPr>
          <p:cNvPr id="4" name="Picture 4" descr="Chart, scatter chart&#10;&#10;Description automatically generated">
            <a:extLst>
              <a:ext uri="{FF2B5EF4-FFF2-40B4-BE49-F238E27FC236}">
                <a16:creationId xmlns:a16="http://schemas.microsoft.com/office/drawing/2014/main" id="{D0FB3D10-39AE-0D7A-E74D-D916C46BCB6E}"/>
              </a:ext>
            </a:extLst>
          </p:cNvPr>
          <p:cNvPicPr>
            <a:picLocks noChangeAspect="1"/>
          </p:cNvPicPr>
          <p:nvPr/>
        </p:nvPicPr>
        <p:blipFill>
          <a:blip r:embed="rId3"/>
          <a:stretch>
            <a:fillRect/>
          </a:stretch>
        </p:blipFill>
        <p:spPr>
          <a:xfrm>
            <a:off x="1625601" y="2331946"/>
            <a:ext cx="8932332" cy="4488574"/>
          </a:xfrm>
          <a:prstGeom prst="rect">
            <a:avLst/>
          </a:prstGeom>
        </p:spPr>
      </p:pic>
    </p:spTree>
    <p:extLst>
      <p:ext uri="{BB962C8B-B14F-4D97-AF65-F5344CB8AC3E}">
        <p14:creationId xmlns:p14="http://schemas.microsoft.com/office/powerpoint/2010/main" val="3741343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scatter chart&#10;&#10;Description automatically generated">
            <a:extLst>
              <a:ext uri="{FF2B5EF4-FFF2-40B4-BE49-F238E27FC236}">
                <a16:creationId xmlns:a16="http://schemas.microsoft.com/office/drawing/2014/main" id="{1FFA9CF9-82B8-7F97-EC0A-8312EFC0F7F2}"/>
              </a:ext>
            </a:extLst>
          </p:cNvPr>
          <p:cNvPicPr>
            <a:picLocks noChangeAspect="1"/>
          </p:cNvPicPr>
          <p:nvPr/>
        </p:nvPicPr>
        <p:blipFill>
          <a:blip r:embed="rId3"/>
          <a:stretch>
            <a:fillRect/>
          </a:stretch>
        </p:blipFill>
        <p:spPr>
          <a:xfrm>
            <a:off x="3200401" y="2274341"/>
            <a:ext cx="5791199" cy="4584880"/>
          </a:xfrm>
          <a:prstGeom prst="rect">
            <a:avLst/>
          </a:prstGeom>
        </p:spPr>
      </p:pic>
      <p:sp>
        <p:nvSpPr>
          <p:cNvPr id="2" name="Title 1">
            <a:extLst>
              <a:ext uri="{FF2B5EF4-FFF2-40B4-BE49-F238E27FC236}">
                <a16:creationId xmlns:a16="http://schemas.microsoft.com/office/drawing/2014/main" id="{B078D4A3-924A-FA32-A29E-3A7F9DC4493B}"/>
              </a:ext>
            </a:extLst>
          </p:cNvPr>
          <p:cNvSpPr>
            <a:spLocks noGrp="1"/>
          </p:cNvSpPr>
          <p:nvPr>
            <p:ph type="title"/>
          </p:nvPr>
        </p:nvSpPr>
        <p:spPr/>
        <p:txBody>
          <a:bodyPr/>
          <a:lstStyle/>
          <a:p>
            <a:pPr algn="ctr"/>
            <a:r>
              <a:rPr lang="en-GB"/>
              <a:t>Manhattan plot</a:t>
            </a:r>
          </a:p>
        </p:txBody>
      </p:sp>
      <p:sp>
        <p:nvSpPr>
          <p:cNvPr id="3" name="TextBox 2">
            <a:extLst>
              <a:ext uri="{FF2B5EF4-FFF2-40B4-BE49-F238E27FC236}">
                <a16:creationId xmlns:a16="http://schemas.microsoft.com/office/drawing/2014/main" id="{CB71D09C-D350-6618-E867-6A73591CB13B}"/>
              </a:ext>
            </a:extLst>
          </p:cNvPr>
          <p:cNvSpPr txBox="1"/>
          <p:nvPr/>
        </p:nvSpPr>
        <p:spPr>
          <a:xfrm>
            <a:off x="558800" y="3217332"/>
            <a:ext cx="2429932" cy="286232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Chromosome number</a:t>
            </a:r>
          </a:p>
          <a:p>
            <a:pPr algn="ctr"/>
            <a:endParaRPr lang="en-GB"/>
          </a:p>
          <a:p>
            <a:pPr algn="ctr"/>
            <a:r>
              <a:rPr lang="en-GB"/>
              <a:t>Chromosome position</a:t>
            </a:r>
          </a:p>
          <a:p>
            <a:pPr algn="ctr"/>
            <a:endParaRPr lang="en-GB"/>
          </a:p>
          <a:p>
            <a:pPr algn="ctr"/>
            <a:r>
              <a:rPr lang="en-GB" err="1"/>
              <a:t>rsID</a:t>
            </a:r>
            <a:endParaRPr lang="en-GB"/>
          </a:p>
          <a:p>
            <a:pPr algn="ctr"/>
            <a:endParaRPr lang="en-GB"/>
          </a:p>
          <a:p>
            <a:pPr algn="ctr"/>
            <a:r>
              <a:rPr lang="en-GB"/>
              <a:t>P-value</a:t>
            </a:r>
          </a:p>
          <a:p>
            <a:pPr algn="ctr"/>
            <a:endParaRPr lang="en-GB"/>
          </a:p>
          <a:p>
            <a:pPr algn="ctr"/>
            <a:endParaRPr lang="en-GB"/>
          </a:p>
          <a:p>
            <a:pPr algn="ctr"/>
            <a:r>
              <a:rPr lang="en-GB"/>
              <a:t>Data Frame</a:t>
            </a:r>
          </a:p>
        </p:txBody>
      </p:sp>
      <p:cxnSp>
        <p:nvCxnSpPr>
          <p:cNvPr id="8" name="Straight Arrow Connector 7">
            <a:extLst>
              <a:ext uri="{FF2B5EF4-FFF2-40B4-BE49-F238E27FC236}">
                <a16:creationId xmlns:a16="http://schemas.microsoft.com/office/drawing/2014/main" id="{2D7AC141-F70E-5B4D-11BB-14E6F1FFB334}"/>
              </a:ext>
            </a:extLst>
          </p:cNvPr>
          <p:cNvCxnSpPr/>
          <p:nvPr/>
        </p:nvCxnSpPr>
        <p:spPr>
          <a:xfrm flipH="1">
            <a:off x="1773768" y="5177367"/>
            <a:ext cx="0" cy="524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34634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5956-C06D-DE9E-344E-05092BD9DA9F}"/>
              </a:ext>
            </a:extLst>
          </p:cNvPr>
          <p:cNvSpPr>
            <a:spLocks noGrp="1"/>
          </p:cNvSpPr>
          <p:nvPr>
            <p:ph type="title"/>
          </p:nvPr>
        </p:nvSpPr>
        <p:spPr/>
        <p:txBody>
          <a:bodyPr>
            <a:normAutofit fontScale="90000"/>
          </a:bodyPr>
          <a:lstStyle/>
          <a:p>
            <a:pPr algn="ctr"/>
            <a:r>
              <a:rPr lang="en-GB"/>
              <a:t>Obtaining genotype and haplotype information</a:t>
            </a:r>
          </a:p>
        </p:txBody>
      </p:sp>
      <p:pic>
        <p:nvPicPr>
          <p:cNvPr id="7" name="Picture 6" descr="Table&#10;&#10;Description automatically generated">
            <a:extLst>
              <a:ext uri="{FF2B5EF4-FFF2-40B4-BE49-F238E27FC236}">
                <a16:creationId xmlns:a16="http://schemas.microsoft.com/office/drawing/2014/main" id="{FB170797-6BFA-95DD-B9B9-1761A40BB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06" y="3070857"/>
            <a:ext cx="11485140" cy="2746073"/>
          </a:xfrm>
          <a:prstGeom prst="rect">
            <a:avLst/>
          </a:prstGeom>
        </p:spPr>
      </p:pic>
    </p:spTree>
    <p:extLst>
      <p:ext uri="{BB962C8B-B14F-4D97-AF65-F5344CB8AC3E}">
        <p14:creationId xmlns:p14="http://schemas.microsoft.com/office/powerpoint/2010/main" val="3065307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5956-C06D-DE9E-344E-05092BD9DA9F}"/>
              </a:ext>
            </a:extLst>
          </p:cNvPr>
          <p:cNvSpPr>
            <a:spLocks noGrp="1"/>
          </p:cNvSpPr>
          <p:nvPr>
            <p:ph type="title"/>
          </p:nvPr>
        </p:nvSpPr>
        <p:spPr/>
        <p:txBody>
          <a:bodyPr>
            <a:normAutofit/>
          </a:bodyPr>
          <a:lstStyle/>
          <a:p>
            <a:pPr algn="ctr"/>
            <a:r>
              <a:rPr lang="en-GB"/>
              <a:t>Calculating </a:t>
            </a:r>
            <a:r>
              <a:rPr lang="en-GB" err="1"/>
              <a:t>lD</a:t>
            </a:r>
            <a:endParaRPr lang="en-GB"/>
          </a:p>
        </p:txBody>
      </p:sp>
      <p:pic>
        <p:nvPicPr>
          <p:cNvPr id="1027" name="Picture 2">
            <a:extLst>
              <a:ext uri="{FF2B5EF4-FFF2-40B4-BE49-F238E27FC236}">
                <a16:creationId xmlns:a16="http://schemas.microsoft.com/office/drawing/2014/main" id="{45312537-C1A2-E332-C1A4-C155961AF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346" y="2517407"/>
            <a:ext cx="2295532" cy="36245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3" descr="Text&#10;&#10;Description automatically generated with medium confidence">
            <a:extLst>
              <a:ext uri="{FF2B5EF4-FFF2-40B4-BE49-F238E27FC236}">
                <a16:creationId xmlns:a16="http://schemas.microsoft.com/office/drawing/2014/main" id="{88DA487B-E799-0CEF-F301-0D97E40A9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386" y="3377135"/>
            <a:ext cx="6978978" cy="198073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25" name="Picture 4" descr="Text&#10;&#10;Description automatically generated with medium confidence">
            <a:extLst>
              <a:ext uri="{FF2B5EF4-FFF2-40B4-BE49-F238E27FC236}">
                <a16:creationId xmlns:a16="http://schemas.microsoft.com/office/drawing/2014/main" id="{3585B3B3-B4F2-A871-4E4E-0DF820903A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4405" y="5757556"/>
            <a:ext cx="3016683" cy="78263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FAA5BDB6-AD11-E62A-4CC6-6D1D28104163}"/>
              </a:ext>
            </a:extLst>
          </p:cNvPr>
          <p:cNvSpPr>
            <a:spLocks noGrp="1"/>
          </p:cNvSpPr>
          <p:nvPr>
            <p:ph idx="1"/>
          </p:nvPr>
        </p:nvSpPr>
        <p:spPr>
          <a:xfrm>
            <a:off x="418636" y="2390503"/>
            <a:ext cx="3977640" cy="4297679"/>
          </a:xfrm>
        </p:spPr>
        <p:txBody>
          <a:bodyPr vert="horz" lIns="91440" tIns="45720" rIns="91440" bIns="45720" rtlCol="0" anchor="t">
            <a:normAutofit lnSpcReduction="10000"/>
          </a:bodyPr>
          <a:lstStyle/>
          <a:p>
            <a:pPr marL="285750" indent="-285750">
              <a:buFont typeface="Arial"/>
              <a:buChar char="•"/>
            </a:pPr>
            <a:r>
              <a:rPr lang="en-GB">
                <a:ea typeface="+mn-lt"/>
                <a:cs typeface="+mn-lt"/>
              </a:rPr>
              <a:t>Coefficient of LD:</a:t>
            </a:r>
          </a:p>
          <a:p>
            <a:pPr marL="285750" indent="-285750">
              <a:buFont typeface="Arial"/>
              <a:buChar char="•"/>
            </a:pPr>
            <a:endParaRPr lang="en-GB">
              <a:ea typeface="+mn-lt"/>
              <a:cs typeface="+mn-lt"/>
            </a:endParaRPr>
          </a:p>
          <a:p>
            <a:pPr marL="285750" indent="-285750">
              <a:buFont typeface="Arial"/>
              <a:buChar char="•"/>
            </a:pPr>
            <a:r>
              <a:rPr lang="en-GB">
                <a:ea typeface="+mn-lt"/>
                <a:cs typeface="+mn-lt"/>
              </a:rPr>
              <a:t>Normalised coefficient:</a:t>
            </a:r>
          </a:p>
          <a:p>
            <a:pPr marL="285750" indent="-285750">
              <a:buFont typeface="Arial"/>
              <a:buChar char="•"/>
            </a:pPr>
            <a:endParaRPr lang="en-GB">
              <a:ea typeface="+mn-lt"/>
              <a:cs typeface="+mn-lt"/>
            </a:endParaRPr>
          </a:p>
          <a:p>
            <a:pPr marL="285750" indent="-285750">
              <a:buFont typeface="Arial"/>
              <a:buChar char="•"/>
            </a:pPr>
            <a:endParaRPr lang="en-GB">
              <a:ea typeface="+mn-lt"/>
              <a:cs typeface="+mn-lt"/>
            </a:endParaRPr>
          </a:p>
          <a:p>
            <a:pPr marL="285750" indent="-285750">
              <a:buFont typeface="Arial"/>
              <a:buChar char="•"/>
            </a:pPr>
            <a:endParaRPr lang="en-GB">
              <a:ea typeface="+mn-lt"/>
              <a:cs typeface="+mn-lt"/>
            </a:endParaRPr>
          </a:p>
          <a:p>
            <a:pPr marL="285750" indent="-285750">
              <a:buFont typeface="Arial"/>
              <a:buChar char="•"/>
            </a:pPr>
            <a:r>
              <a:rPr lang="en-GB">
                <a:ea typeface="+mn-lt"/>
                <a:cs typeface="+mn-lt"/>
              </a:rPr>
              <a:t>Correlation coefficient between pairs of loci:</a:t>
            </a:r>
            <a:endParaRPr lang="en-GB"/>
          </a:p>
        </p:txBody>
      </p:sp>
    </p:spTree>
    <p:extLst>
      <p:ext uri="{BB962C8B-B14F-4D97-AF65-F5344CB8AC3E}">
        <p14:creationId xmlns:p14="http://schemas.microsoft.com/office/powerpoint/2010/main" val="2769098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5956-C06D-DE9E-344E-05092BD9DA9F}"/>
              </a:ext>
            </a:extLst>
          </p:cNvPr>
          <p:cNvSpPr>
            <a:spLocks noGrp="1"/>
          </p:cNvSpPr>
          <p:nvPr>
            <p:ph type="title"/>
          </p:nvPr>
        </p:nvSpPr>
        <p:spPr/>
        <p:txBody>
          <a:bodyPr>
            <a:normAutofit/>
          </a:bodyPr>
          <a:lstStyle/>
          <a:p>
            <a:pPr algn="ctr"/>
            <a:r>
              <a:rPr lang="en-GB"/>
              <a:t>Example LD calculation</a:t>
            </a:r>
          </a:p>
        </p:txBody>
      </p:sp>
      <p:pic>
        <p:nvPicPr>
          <p:cNvPr id="5" name="Picture 4" descr="Table&#10;&#10;Description automatically generated">
            <a:extLst>
              <a:ext uri="{FF2B5EF4-FFF2-40B4-BE49-F238E27FC236}">
                <a16:creationId xmlns:a16="http://schemas.microsoft.com/office/drawing/2014/main" id="{445BB963-4DCB-9451-C179-2E7F04025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02" y="2521084"/>
            <a:ext cx="4699000" cy="1358900"/>
          </a:xfrm>
          <a:prstGeom prst="rect">
            <a:avLst/>
          </a:prstGeom>
        </p:spPr>
      </p:pic>
      <p:sp>
        <p:nvSpPr>
          <p:cNvPr id="3" name="Rectangle 2">
            <a:extLst>
              <a:ext uri="{FF2B5EF4-FFF2-40B4-BE49-F238E27FC236}">
                <a16:creationId xmlns:a16="http://schemas.microsoft.com/office/drawing/2014/main" id="{2E19A32F-CC25-72A7-FF9C-239553CC2589}"/>
              </a:ext>
            </a:extLst>
          </p:cNvPr>
          <p:cNvSpPr/>
          <p:nvPr/>
        </p:nvSpPr>
        <p:spPr>
          <a:xfrm>
            <a:off x="656202" y="2656572"/>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58018DE-3686-A346-504F-6CCB371038E3}"/>
              </a:ext>
            </a:extLst>
          </p:cNvPr>
          <p:cNvSpPr txBox="1"/>
          <p:nvPr/>
        </p:nvSpPr>
        <p:spPr>
          <a:xfrm>
            <a:off x="129219" y="2667482"/>
            <a:ext cx="390546" cy="1277273"/>
          </a:xfrm>
          <a:prstGeom prst="rect">
            <a:avLst/>
          </a:prstGeom>
          <a:noFill/>
        </p:spPr>
        <p:txBody>
          <a:bodyPr wrap="square" rtlCol="0">
            <a:spAutoFit/>
          </a:bodyPr>
          <a:lstStyle/>
          <a:p>
            <a:r>
              <a:rPr lang="en-US" sz="1100"/>
              <a:t>rs1 </a:t>
            </a:r>
          </a:p>
          <a:p>
            <a:r>
              <a:rPr lang="en-US" sz="1100"/>
              <a:t>rs2</a:t>
            </a:r>
          </a:p>
          <a:p>
            <a:r>
              <a:rPr lang="en-US" sz="1100"/>
              <a:t>rs3 </a:t>
            </a:r>
          </a:p>
          <a:p>
            <a:r>
              <a:rPr lang="en-US" sz="1100"/>
              <a:t>.</a:t>
            </a:r>
          </a:p>
          <a:p>
            <a:r>
              <a:rPr lang="en-US" sz="1100"/>
              <a:t>.</a:t>
            </a:r>
          </a:p>
          <a:p>
            <a:r>
              <a:rPr lang="en-US" sz="1100"/>
              <a:t>.</a:t>
            </a:r>
          </a:p>
          <a:p>
            <a:r>
              <a:rPr lang="en-US" sz="1100"/>
              <a:t>.</a:t>
            </a:r>
          </a:p>
        </p:txBody>
      </p:sp>
      <p:sp>
        <p:nvSpPr>
          <p:cNvPr id="9" name="Rectangle 8">
            <a:extLst>
              <a:ext uri="{FF2B5EF4-FFF2-40B4-BE49-F238E27FC236}">
                <a16:creationId xmlns:a16="http://schemas.microsoft.com/office/drawing/2014/main" id="{82D129CC-1914-5D8C-D9D5-EDD5736F734B}"/>
              </a:ext>
            </a:extLst>
          </p:cNvPr>
          <p:cNvSpPr/>
          <p:nvPr/>
        </p:nvSpPr>
        <p:spPr>
          <a:xfrm>
            <a:off x="129219" y="2692534"/>
            <a:ext cx="5225983" cy="358674"/>
          </a:xfrm>
          <a:prstGeom prst="rect">
            <a:avLst/>
          </a:prstGeom>
          <a:noFill/>
          <a:ln w="28575">
            <a:solidFill>
              <a:srgbClr val="4768F3">
                <a:alpha val="5647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FF8F4B-198F-7564-E9AE-12C6C3FF7413}"/>
              </a:ext>
            </a:extLst>
          </p:cNvPr>
          <p:cNvSpPr/>
          <p:nvPr/>
        </p:nvSpPr>
        <p:spPr>
          <a:xfrm>
            <a:off x="829338" y="2656572"/>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371085-EB01-8799-4E17-B852A2C7F444}"/>
              </a:ext>
            </a:extLst>
          </p:cNvPr>
          <p:cNvSpPr/>
          <p:nvPr/>
        </p:nvSpPr>
        <p:spPr>
          <a:xfrm>
            <a:off x="1318740" y="2658844"/>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B57BF2-E3D2-5201-2AD2-47365B5771F1}"/>
              </a:ext>
            </a:extLst>
          </p:cNvPr>
          <p:cNvSpPr/>
          <p:nvPr/>
        </p:nvSpPr>
        <p:spPr>
          <a:xfrm>
            <a:off x="1491876" y="2658844"/>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21E901-F58F-B14A-FCB0-BBEC24BEC46E}"/>
              </a:ext>
            </a:extLst>
          </p:cNvPr>
          <p:cNvSpPr/>
          <p:nvPr/>
        </p:nvSpPr>
        <p:spPr>
          <a:xfrm>
            <a:off x="1993810" y="2661383"/>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C1CCE2-B598-ECF8-1568-697ABF62275C}"/>
              </a:ext>
            </a:extLst>
          </p:cNvPr>
          <p:cNvSpPr/>
          <p:nvPr/>
        </p:nvSpPr>
        <p:spPr>
          <a:xfrm>
            <a:off x="2166946" y="2661383"/>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AC521C-B7F9-8997-3907-47E7A0D23ED5}"/>
              </a:ext>
            </a:extLst>
          </p:cNvPr>
          <p:cNvSpPr/>
          <p:nvPr/>
        </p:nvSpPr>
        <p:spPr>
          <a:xfrm>
            <a:off x="2675598" y="2656572"/>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6E31D6-E8B7-3124-D146-CCABEA35F08C}"/>
              </a:ext>
            </a:extLst>
          </p:cNvPr>
          <p:cNvSpPr/>
          <p:nvPr/>
        </p:nvSpPr>
        <p:spPr>
          <a:xfrm>
            <a:off x="2848734" y="2656572"/>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8">
            <a:extLst>
              <a:ext uri="{FF2B5EF4-FFF2-40B4-BE49-F238E27FC236}">
                <a16:creationId xmlns:a16="http://schemas.microsoft.com/office/drawing/2014/main" id="{F01FD516-E000-AF12-F6FE-9360BEBA598A}"/>
              </a:ext>
            </a:extLst>
          </p:cNvPr>
          <p:cNvGraphicFramePr>
            <a:graphicFrameLocks noGrp="1"/>
          </p:cNvGraphicFramePr>
          <p:nvPr>
            <p:extLst>
              <p:ext uri="{D42A27DB-BD31-4B8C-83A1-F6EECF244321}">
                <p14:modId xmlns:p14="http://schemas.microsoft.com/office/powerpoint/2010/main" val="376787805"/>
              </p:ext>
            </p:extLst>
          </p:nvPr>
        </p:nvGraphicFramePr>
        <p:xfrm>
          <a:off x="5333337" y="4077700"/>
          <a:ext cx="2691095" cy="2228395"/>
        </p:xfrm>
        <a:graphic>
          <a:graphicData uri="http://schemas.openxmlformats.org/drawingml/2006/table">
            <a:tbl>
              <a:tblPr firstRow="1" bandRow="1">
                <a:tableStyleId>{2D5ABB26-0587-4C30-8999-92F81FD0307C}</a:tableStyleId>
              </a:tblPr>
              <a:tblGrid>
                <a:gridCol w="538219">
                  <a:extLst>
                    <a:ext uri="{9D8B030D-6E8A-4147-A177-3AD203B41FA5}">
                      <a16:colId xmlns:a16="http://schemas.microsoft.com/office/drawing/2014/main" val="2554805199"/>
                    </a:ext>
                  </a:extLst>
                </a:gridCol>
                <a:gridCol w="538219">
                  <a:extLst>
                    <a:ext uri="{9D8B030D-6E8A-4147-A177-3AD203B41FA5}">
                      <a16:colId xmlns:a16="http://schemas.microsoft.com/office/drawing/2014/main" val="3511785420"/>
                    </a:ext>
                  </a:extLst>
                </a:gridCol>
                <a:gridCol w="538219">
                  <a:extLst>
                    <a:ext uri="{9D8B030D-6E8A-4147-A177-3AD203B41FA5}">
                      <a16:colId xmlns:a16="http://schemas.microsoft.com/office/drawing/2014/main" val="908055909"/>
                    </a:ext>
                  </a:extLst>
                </a:gridCol>
                <a:gridCol w="538219">
                  <a:extLst>
                    <a:ext uri="{9D8B030D-6E8A-4147-A177-3AD203B41FA5}">
                      <a16:colId xmlns:a16="http://schemas.microsoft.com/office/drawing/2014/main" val="1316324959"/>
                    </a:ext>
                  </a:extLst>
                </a:gridCol>
                <a:gridCol w="538219">
                  <a:extLst>
                    <a:ext uri="{9D8B030D-6E8A-4147-A177-3AD203B41FA5}">
                      <a16:colId xmlns:a16="http://schemas.microsoft.com/office/drawing/2014/main" val="3045253006"/>
                    </a:ext>
                  </a:extLst>
                </a:gridCol>
              </a:tblGrid>
              <a:tr h="445679">
                <a:tc rowSpan="2" gridSpan="2">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hMerge="1">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2">
                  <a:txBody>
                    <a:bodyPr/>
                    <a:lstStyle/>
                    <a:p>
                      <a:pPr algn="ctr"/>
                      <a:r>
                        <a:rPr lang="en-US" sz="1400"/>
                        <a:t>rs2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a:txBody>
                    <a:bodyPr/>
                    <a:lstStyle/>
                    <a:p>
                      <a:pPr algn="ctr"/>
                      <a:endParaRPr lang="en-US" sz="1400"/>
                    </a:p>
                  </a:txBody>
                  <a:tcPr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6056371"/>
                  </a:ext>
                </a:extLst>
              </a:tr>
              <a:tr h="445679">
                <a:tc gridSpan="2" vMerge="1">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bg1">
                              <a:lumMod val="50000"/>
                            </a:schemeClr>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bg1">
                              <a:lumMod val="50000"/>
                            </a:schemeClr>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3336853"/>
                  </a:ext>
                </a:extLst>
              </a:tr>
              <a:tr h="445679">
                <a:tc rowSpan="2">
                  <a:txBody>
                    <a:bodyPr/>
                    <a:lstStyle/>
                    <a:p>
                      <a:pPr algn="ctr"/>
                      <a:r>
                        <a:rPr lang="en-US" sz="1400"/>
                        <a:t>rs1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a:solidFill>
                            <a:schemeClr val="bg1">
                              <a:lumMod val="50000"/>
                            </a:schemeClr>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477653"/>
                  </a:ext>
                </a:extLst>
              </a:tr>
              <a:tr h="445679">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bg1">
                              <a:lumMod val="50000"/>
                            </a:schemeClr>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8</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101849"/>
                  </a:ext>
                </a:extLst>
              </a:tr>
              <a:tr h="445679">
                <a:tc gridSpan="2">
                  <a:txBody>
                    <a:bodyPr/>
                    <a:lstStyle/>
                    <a:p>
                      <a:pPr algn="ctr"/>
                      <a:endParaRPr lang="en-US" sz="14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a:t>14</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298838"/>
                  </a:ext>
                </a:extLst>
              </a:tr>
            </a:tbl>
          </a:graphicData>
        </a:graphic>
      </p:graphicFrame>
      <p:sp>
        <p:nvSpPr>
          <p:cNvPr id="19" name="Rectangle 18">
            <a:extLst>
              <a:ext uri="{FF2B5EF4-FFF2-40B4-BE49-F238E27FC236}">
                <a16:creationId xmlns:a16="http://schemas.microsoft.com/office/drawing/2014/main" id="{F3CAD12A-7466-4C67-85ED-44C8A26003C5}"/>
              </a:ext>
            </a:extLst>
          </p:cNvPr>
          <p:cNvSpPr/>
          <p:nvPr/>
        </p:nvSpPr>
        <p:spPr>
          <a:xfrm>
            <a:off x="3339332" y="2658844"/>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3E4AA2-4C73-284E-1B4C-E3770EB33471}"/>
              </a:ext>
            </a:extLst>
          </p:cNvPr>
          <p:cNvSpPr/>
          <p:nvPr/>
        </p:nvSpPr>
        <p:spPr>
          <a:xfrm>
            <a:off x="3512468" y="2658844"/>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7C599F-5D8D-1C74-189C-5523566C768C}"/>
              </a:ext>
            </a:extLst>
          </p:cNvPr>
          <p:cNvSpPr/>
          <p:nvPr/>
        </p:nvSpPr>
        <p:spPr>
          <a:xfrm>
            <a:off x="4012186" y="2656572"/>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3BA3184-C325-C86A-6FF6-B4E866400A8D}"/>
              </a:ext>
            </a:extLst>
          </p:cNvPr>
          <p:cNvSpPr/>
          <p:nvPr/>
        </p:nvSpPr>
        <p:spPr>
          <a:xfrm>
            <a:off x="4185322" y="2656572"/>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DF6EBE-CBE1-62CB-11A4-FF7BEDC781FA}"/>
              </a:ext>
            </a:extLst>
          </p:cNvPr>
          <p:cNvSpPr/>
          <p:nvPr/>
        </p:nvSpPr>
        <p:spPr>
          <a:xfrm>
            <a:off x="4683833" y="2658844"/>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559959-6279-F3AD-CA28-56EE7E5A2D16}"/>
              </a:ext>
            </a:extLst>
          </p:cNvPr>
          <p:cNvSpPr/>
          <p:nvPr/>
        </p:nvSpPr>
        <p:spPr>
          <a:xfrm>
            <a:off x="4856969" y="2658844"/>
            <a:ext cx="161945" cy="433136"/>
          </a:xfrm>
          <a:prstGeom prst="rect">
            <a:avLst/>
          </a:prstGeom>
          <a:noFill/>
          <a:ln w="28575">
            <a:solidFill>
              <a:srgbClr val="FF0000">
                <a:alpha val="5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3EC329DB-3823-D069-A74C-6712BB846EFC}"/>
              </a:ext>
            </a:extLst>
          </p:cNvPr>
          <p:cNvSpPr/>
          <p:nvPr/>
        </p:nvSpPr>
        <p:spPr>
          <a:xfrm rot="2100253">
            <a:off x="5140342" y="3905138"/>
            <a:ext cx="524537" cy="451384"/>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1D19877-B470-CA0C-B498-EDDBA42277E4}"/>
              </a:ext>
            </a:extLst>
          </p:cNvPr>
          <p:cNvSpPr/>
          <p:nvPr/>
        </p:nvSpPr>
        <p:spPr>
          <a:xfrm>
            <a:off x="7544853" y="4984954"/>
            <a:ext cx="423208" cy="413886"/>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0BA14"/>
              </a:solidFill>
            </a:endParaRPr>
          </a:p>
        </p:txBody>
      </p:sp>
      <p:sp>
        <p:nvSpPr>
          <p:cNvPr id="28" name="Oval 27">
            <a:extLst>
              <a:ext uri="{FF2B5EF4-FFF2-40B4-BE49-F238E27FC236}">
                <a16:creationId xmlns:a16="http://schemas.microsoft.com/office/drawing/2014/main" id="{CD0C1817-5D21-E817-1C82-7B4452CF7596}"/>
              </a:ext>
            </a:extLst>
          </p:cNvPr>
          <p:cNvSpPr/>
          <p:nvPr/>
        </p:nvSpPr>
        <p:spPr>
          <a:xfrm>
            <a:off x="6466020" y="4984954"/>
            <a:ext cx="423208" cy="4138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6FB53CC-A97A-35CC-9C9E-E227C1C04905}"/>
              </a:ext>
            </a:extLst>
          </p:cNvPr>
          <p:cNvSpPr/>
          <p:nvPr/>
        </p:nvSpPr>
        <p:spPr>
          <a:xfrm>
            <a:off x="6467280" y="5892208"/>
            <a:ext cx="423208" cy="41388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pic>
        <p:nvPicPr>
          <p:cNvPr id="30" name="Picture 2">
            <a:extLst>
              <a:ext uri="{FF2B5EF4-FFF2-40B4-BE49-F238E27FC236}">
                <a16:creationId xmlns:a16="http://schemas.microsoft.com/office/drawing/2014/main" id="{51ECA88B-58F5-4990-304A-71F655543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4020" y="2474099"/>
            <a:ext cx="2295532" cy="36245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31" name="Right Arrow 30">
            <a:extLst>
              <a:ext uri="{FF2B5EF4-FFF2-40B4-BE49-F238E27FC236}">
                <a16:creationId xmlns:a16="http://schemas.microsoft.com/office/drawing/2014/main" id="{BAF86EEA-129D-9C0D-CEEF-D0920C7DC18D}"/>
              </a:ext>
            </a:extLst>
          </p:cNvPr>
          <p:cNvSpPr/>
          <p:nvPr/>
        </p:nvSpPr>
        <p:spPr>
          <a:xfrm rot="19506497">
            <a:off x="8115637" y="3852007"/>
            <a:ext cx="524537" cy="451384"/>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D2259E0-1A25-1BAB-CEEB-0CD37F5A26C9}"/>
              </a:ext>
            </a:extLst>
          </p:cNvPr>
          <p:cNvSpPr txBox="1"/>
          <p:nvPr/>
        </p:nvSpPr>
        <p:spPr>
          <a:xfrm>
            <a:off x="9367619" y="2878642"/>
            <a:ext cx="2535055" cy="1292662"/>
          </a:xfrm>
          <a:prstGeom prst="rect">
            <a:avLst/>
          </a:prstGeom>
          <a:noFill/>
        </p:spPr>
        <p:txBody>
          <a:bodyPr wrap="square" lIns="91440" tIns="45720" rIns="91440" bIns="45720" rtlCol="0" anchor="t">
            <a:spAutoFit/>
          </a:bodyPr>
          <a:lstStyle/>
          <a:p>
            <a:r>
              <a:rPr lang="en-US" sz="1100"/>
              <a:t>PA = 0.43</a:t>
            </a:r>
          </a:p>
          <a:p>
            <a:r>
              <a:rPr lang="en-US" sz="1100"/>
              <a:t>PB = 0.36</a:t>
            </a:r>
          </a:p>
          <a:p>
            <a:r>
              <a:rPr lang="en-US" sz="1100"/>
              <a:t>PAB = 0.36</a:t>
            </a:r>
          </a:p>
          <a:p>
            <a:endParaRPr lang="en-US" sz="1400"/>
          </a:p>
          <a:p>
            <a:r>
              <a:rPr lang="en-US" sz="1400"/>
              <a:t>D = 0.36 – (0.43*0.36)</a:t>
            </a:r>
            <a:endParaRPr lang="en-US"/>
          </a:p>
          <a:p>
            <a:r>
              <a:rPr lang="en-US" sz="1400"/>
              <a:t>D = 0.21</a:t>
            </a:r>
          </a:p>
        </p:txBody>
      </p:sp>
      <p:sp>
        <p:nvSpPr>
          <p:cNvPr id="7" name="TextBox 6">
            <a:extLst>
              <a:ext uri="{FF2B5EF4-FFF2-40B4-BE49-F238E27FC236}">
                <a16:creationId xmlns:a16="http://schemas.microsoft.com/office/drawing/2014/main" id="{593676FC-5B5E-F81E-4709-A0204374E428}"/>
              </a:ext>
            </a:extLst>
          </p:cNvPr>
          <p:cNvSpPr txBox="1"/>
          <p:nvPr/>
        </p:nvSpPr>
        <p:spPr>
          <a:xfrm>
            <a:off x="8074355" y="5016532"/>
            <a:ext cx="1213976" cy="276999"/>
          </a:xfrm>
          <a:prstGeom prst="rect">
            <a:avLst/>
          </a:prstGeom>
          <a:noFill/>
          <a:ln>
            <a:noFill/>
          </a:ln>
        </p:spPr>
        <p:txBody>
          <a:bodyPr wrap="square" lIns="91440" tIns="45720" rIns="91440" bIns="45720" rtlCol="0" anchor="t">
            <a:spAutoFit/>
          </a:bodyPr>
          <a:lstStyle/>
          <a:p>
            <a:r>
              <a:rPr lang="en-US" sz="1200"/>
              <a:t>PA =</a:t>
            </a:r>
            <a:r>
              <a:rPr lang="en-US" sz="1200">
                <a:solidFill>
                  <a:srgbClr val="FF0000"/>
                </a:solidFill>
              </a:rPr>
              <a:t> </a:t>
            </a:r>
            <a:r>
              <a:rPr lang="en-US" sz="1200">
                <a:solidFill>
                  <a:schemeClr val="accent6"/>
                </a:solidFill>
              </a:rPr>
              <a:t>6</a:t>
            </a:r>
            <a:r>
              <a:rPr lang="en-US" sz="1200"/>
              <a:t>/</a:t>
            </a:r>
            <a:r>
              <a:rPr lang="en-US" sz="1200">
                <a:solidFill>
                  <a:schemeClr val="accent1">
                    <a:lumMod val="40000"/>
                    <a:lumOff val="60000"/>
                  </a:schemeClr>
                </a:solidFill>
              </a:rPr>
              <a:t>14</a:t>
            </a:r>
          </a:p>
        </p:txBody>
      </p:sp>
      <p:sp>
        <p:nvSpPr>
          <p:cNvPr id="8" name="TextBox 7">
            <a:extLst>
              <a:ext uri="{FF2B5EF4-FFF2-40B4-BE49-F238E27FC236}">
                <a16:creationId xmlns:a16="http://schemas.microsoft.com/office/drawing/2014/main" id="{06641E6C-7372-103A-540C-EDFA75D90BB3}"/>
              </a:ext>
            </a:extLst>
          </p:cNvPr>
          <p:cNvSpPr txBox="1"/>
          <p:nvPr/>
        </p:nvSpPr>
        <p:spPr>
          <a:xfrm>
            <a:off x="6122675" y="6311622"/>
            <a:ext cx="1430219" cy="276999"/>
          </a:xfrm>
          <a:prstGeom prst="rect">
            <a:avLst/>
          </a:prstGeom>
          <a:noFill/>
        </p:spPr>
        <p:txBody>
          <a:bodyPr wrap="square" lIns="91440" tIns="45720" rIns="91440" bIns="45720" rtlCol="0" anchor="t">
            <a:spAutoFit/>
          </a:bodyPr>
          <a:lstStyle/>
          <a:p>
            <a:r>
              <a:rPr lang="en-US" sz="1200"/>
              <a:t>PB = </a:t>
            </a:r>
            <a:r>
              <a:rPr lang="en-US" sz="1200">
                <a:solidFill>
                  <a:srgbClr val="FFC000"/>
                </a:solidFill>
              </a:rPr>
              <a:t>5</a:t>
            </a:r>
            <a:r>
              <a:rPr lang="en-US" sz="1200"/>
              <a:t>/</a:t>
            </a:r>
            <a:r>
              <a:rPr lang="en-US" sz="1200">
                <a:solidFill>
                  <a:schemeClr val="accent1">
                    <a:lumMod val="40000"/>
                    <a:lumOff val="60000"/>
                  </a:schemeClr>
                </a:solidFill>
              </a:rPr>
              <a:t>14</a:t>
            </a:r>
          </a:p>
        </p:txBody>
      </p:sp>
      <p:sp>
        <p:nvSpPr>
          <p:cNvPr id="11" name="TextBox 10">
            <a:extLst>
              <a:ext uri="{FF2B5EF4-FFF2-40B4-BE49-F238E27FC236}">
                <a16:creationId xmlns:a16="http://schemas.microsoft.com/office/drawing/2014/main" id="{3A03AD6F-9830-E3B8-A9D9-0C25CEC9E618}"/>
              </a:ext>
            </a:extLst>
          </p:cNvPr>
          <p:cNvSpPr txBox="1"/>
          <p:nvPr/>
        </p:nvSpPr>
        <p:spPr>
          <a:xfrm>
            <a:off x="5513562" y="4651963"/>
            <a:ext cx="1328818" cy="276999"/>
          </a:xfrm>
          <a:prstGeom prst="rect">
            <a:avLst/>
          </a:prstGeom>
          <a:noFill/>
        </p:spPr>
        <p:txBody>
          <a:bodyPr wrap="square" lIns="91440" tIns="45720" rIns="91440" bIns="45720" rtlCol="0" anchor="t">
            <a:spAutoFit/>
          </a:bodyPr>
          <a:lstStyle/>
          <a:p>
            <a:r>
              <a:rPr lang="en-US" sz="1200"/>
              <a:t>PAB = </a:t>
            </a:r>
            <a:r>
              <a:rPr lang="en-US" sz="1200">
                <a:solidFill>
                  <a:srgbClr val="FF0000"/>
                </a:solidFill>
              </a:rPr>
              <a:t>5</a:t>
            </a:r>
            <a:r>
              <a:rPr lang="en-US" sz="1200"/>
              <a:t>/</a:t>
            </a:r>
            <a:r>
              <a:rPr lang="en-US" sz="1200">
                <a:solidFill>
                  <a:schemeClr val="accent1">
                    <a:lumMod val="40000"/>
                    <a:lumOff val="60000"/>
                  </a:schemeClr>
                </a:solidFill>
              </a:rPr>
              <a:t>14</a:t>
            </a:r>
          </a:p>
        </p:txBody>
      </p:sp>
      <p:pic>
        <p:nvPicPr>
          <p:cNvPr id="26" name="Picture 3" descr="Text&#10;&#10;Description automatically generated with medium confidence">
            <a:extLst>
              <a:ext uri="{FF2B5EF4-FFF2-40B4-BE49-F238E27FC236}">
                <a16:creationId xmlns:a16="http://schemas.microsoft.com/office/drawing/2014/main" id="{F3E6B0E7-5745-3B2E-0CE6-2426F82A63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64" t="-1270" r="73286" b="59379"/>
          <a:stretch/>
        </p:blipFill>
        <p:spPr bwMode="auto">
          <a:xfrm>
            <a:off x="10186493" y="4962218"/>
            <a:ext cx="1027259" cy="53920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4" descr="Text&#10;&#10;Description automatically generated with medium confidence">
            <a:extLst>
              <a:ext uri="{FF2B5EF4-FFF2-40B4-BE49-F238E27FC236}">
                <a16:creationId xmlns:a16="http://schemas.microsoft.com/office/drawing/2014/main" id="{75453C0C-3402-21BC-EE7D-06F810C9A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0922" y="5599528"/>
            <a:ext cx="2078399" cy="53920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8341550D-C4C0-0BCF-8531-08C08AE6C15C}"/>
              </a:ext>
            </a:extLst>
          </p:cNvPr>
          <p:cNvSpPr/>
          <p:nvPr/>
        </p:nvSpPr>
        <p:spPr>
          <a:xfrm rot="5400000">
            <a:off x="10437855" y="4345536"/>
            <a:ext cx="524537" cy="451384"/>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39FB19-983E-D38C-6A5D-D641CBD2693D}"/>
              </a:ext>
            </a:extLst>
          </p:cNvPr>
          <p:cNvSpPr/>
          <p:nvPr/>
        </p:nvSpPr>
        <p:spPr>
          <a:xfrm>
            <a:off x="7548654" y="5889458"/>
            <a:ext cx="423208" cy="413886"/>
          </a:xfrm>
          <a:prstGeom prst="ellipse">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A29E7"/>
              </a:solidFill>
            </a:endParaRPr>
          </a:p>
        </p:txBody>
      </p:sp>
      <p:sp>
        <p:nvSpPr>
          <p:cNvPr id="37" name="TextBox 36">
            <a:extLst>
              <a:ext uri="{FF2B5EF4-FFF2-40B4-BE49-F238E27FC236}">
                <a16:creationId xmlns:a16="http://schemas.microsoft.com/office/drawing/2014/main" id="{460EC210-115D-76AE-1225-313C606C921B}"/>
              </a:ext>
            </a:extLst>
          </p:cNvPr>
          <p:cNvSpPr txBox="1"/>
          <p:nvPr/>
        </p:nvSpPr>
        <p:spPr>
          <a:xfrm>
            <a:off x="7888541" y="6164733"/>
            <a:ext cx="1305046" cy="276999"/>
          </a:xfrm>
          <a:prstGeom prst="rect">
            <a:avLst/>
          </a:prstGeom>
          <a:noFill/>
        </p:spPr>
        <p:txBody>
          <a:bodyPr wrap="square" lIns="91440" tIns="45720" rIns="91440" bIns="45720" rtlCol="0" anchor="t">
            <a:spAutoFit/>
          </a:bodyPr>
          <a:lstStyle/>
          <a:p>
            <a:r>
              <a:rPr lang="en-US" sz="1200">
                <a:solidFill>
                  <a:schemeClr val="accent1">
                    <a:lumMod val="40000"/>
                    <a:lumOff val="60000"/>
                  </a:schemeClr>
                </a:solidFill>
              </a:rPr>
              <a:t>total haplotypes</a:t>
            </a:r>
          </a:p>
        </p:txBody>
      </p:sp>
    </p:spTree>
    <p:extLst>
      <p:ext uri="{BB962C8B-B14F-4D97-AF65-F5344CB8AC3E}">
        <p14:creationId xmlns:p14="http://schemas.microsoft.com/office/powerpoint/2010/main" val="3073289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2" grpId="0" animBg="1"/>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1" grpId="0" animBg="1"/>
      <p:bldP spid="32" grpId="0"/>
      <p:bldP spid="7" grpId="0"/>
      <p:bldP spid="8" grpId="0"/>
      <p:bldP spid="11" grpId="0"/>
      <p:bldP spid="34" grpId="0" animBg="1"/>
      <p:bldP spid="35"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BD4D-B146-1AC3-6A6C-A9B29B0B18C7}"/>
              </a:ext>
            </a:extLst>
          </p:cNvPr>
          <p:cNvSpPr>
            <a:spLocks noGrp="1"/>
          </p:cNvSpPr>
          <p:nvPr>
            <p:ph type="title"/>
          </p:nvPr>
        </p:nvSpPr>
        <p:spPr/>
        <p:txBody>
          <a:bodyPr/>
          <a:lstStyle/>
          <a:p>
            <a:pPr algn="ctr"/>
            <a:r>
              <a:rPr lang="en-US"/>
              <a:t>Overview</a:t>
            </a:r>
          </a:p>
        </p:txBody>
      </p:sp>
      <p:graphicFrame>
        <p:nvGraphicFramePr>
          <p:cNvPr id="5" name="Content Placeholder 2">
            <a:extLst>
              <a:ext uri="{FF2B5EF4-FFF2-40B4-BE49-F238E27FC236}">
                <a16:creationId xmlns:a16="http://schemas.microsoft.com/office/drawing/2014/main" id="{E9FA2B8B-3B49-6ACC-E85C-CA6BA02674BE}"/>
              </a:ext>
            </a:extLst>
          </p:cNvPr>
          <p:cNvGraphicFramePr>
            <a:graphicFrameLocks noGrp="1"/>
          </p:cNvGraphicFramePr>
          <p:nvPr>
            <p:ph idx="1"/>
            <p:extLst>
              <p:ext uri="{D42A27DB-BD31-4B8C-83A1-F6EECF244321}">
                <p14:modId xmlns:p14="http://schemas.microsoft.com/office/powerpoint/2010/main" val="414868574"/>
              </p:ext>
            </p:extLst>
          </p:nvPr>
        </p:nvGraphicFramePr>
        <p:xfrm>
          <a:off x="960120" y="2587752"/>
          <a:ext cx="10268712" cy="359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8549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5956-C06D-DE9E-344E-05092BD9DA9F}"/>
              </a:ext>
            </a:extLst>
          </p:cNvPr>
          <p:cNvSpPr>
            <a:spLocks noGrp="1"/>
          </p:cNvSpPr>
          <p:nvPr>
            <p:ph type="title"/>
          </p:nvPr>
        </p:nvSpPr>
        <p:spPr/>
        <p:txBody>
          <a:bodyPr>
            <a:normAutofit/>
          </a:bodyPr>
          <a:lstStyle/>
          <a:p>
            <a:pPr algn="ctr"/>
            <a:r>
              <a:rPr lang="en-GB"/>
              <a:t>Example </a:t>
            </a:r>
            <a:r>
              <a:rPr lang="en-GB" err="1"/>
              <a:t>ld</a:t>
            </a:r>
            <a:r>
              <a:rPr lang="en-GB"/>
              <a:t> heatmaps</a:t>
            </a:r>
          </a:p>
        </p:txBody>
      </p:sp>
      <p:pic>
        <p:nvPicPr>
          <p:cNvPr id="5" name="Picture 4">
            <a:extLst>
              <a:ext uri="{FF2B5EF4-FFF2-40B4-BE49-F238E27FC236}">
                <a16:creationId xmlns:a16="http://schemas.microsoft.com/office/drawing/2014/main" id="{244368FA-DD35-3223-B168-22448F170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34" y="2656562"/>
            <a:ext cx="10639697" cy="3883624"/>
          </a:xfrm>
          <a:prstGeom prst="rect">
            <a:avLst/>
          </a:prstGeom>
        </p:spPr>
      </p:pic>
    </p:spTree>
    <p:extLst>
      <p:ext uri="{BB962C8B-B14F-4D97-AF65-F5344CB8AC3E}">
        <p14:creationId xmlns:p14="http://schemas.microsoft.com/office/powerpoint/2010/main" val="2092864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BA4F2-97C1-D00E-1668-C867487204E7}"/>
              </a:ext>
            </a:extLst>
          </p:cNvPr>
          <p:cNvSpPr>
            <a:spLocks noGrp="1"/>
          </p:cNvSpPr>
          <p:nvPr>
            <p:ph type="title"/>
          </p:nvPr>
        </p:nvSpPr>
        <p:spPr/>
        <p:txBody>
          <a:bodyPr>
            <a:normAutofit/>
          </a:bodyPr>
          <a:lstStyle/>
          <a:p>
            <a:pPr algn="ctr"/>
            <a:r>
              <a:rPr lang="en-US"/>
              <a:t>example txt output file</a:t>
            </a:r>
          </a:p>
        </p:txBody>
      </p:sp>
      <p:pic>
        <p:nvPicPr>
          <p:cNvPr id="5" name="Content Placeholder 4">
            <a:extLst>
              <a:ext uri="{FF2B5EF4-FFF2-40B4-BE49-F238E27FC236}">
                <a16:creationId xmlns:a16="http://schemas.microsoft.com/office/drawing/2014/main" id="{435BF4AE-E0EA-89DC-B9B9-E8FDB88524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6212" y="3045284"/>
            <a:ext cx="10856528" cy="2362739"/>
          </a:xfrm>
        </p:spPr>
      </p:pic>
      <p:graphicFrame>
        <p:nvGraphicFramePr>
          <p:cNvPr id="6" name="Table 6">
            <a:extLst>
              <a:ext uri="{FF2B5EF4-FFF2-40B4-BE49-F238E27FC236}">
                <a16:creationId xmlns:a16="http://schemas.microsoft.com/office/drawing/2014/main" id="{EA01C38B-133A-1D35-C3C1-88E99959237A}"/>
              </a:ext>
            </a:extLst>
          </p:cNvPr>
          <p:cNvGraphicFramePr>
            <a:graphicFrameLocks noGrp="1"/>
          </p:cNvGraphicFramePr>
          <p:nvPr>
            <p:extLst>
              <p:ext uri="{D42A27DB-BD31-4B8C-83A1-F6EECF244321}">
                <p14:modId xmlns:p14="http://schemas.microsoft.com/office/powerpoint/2010/main" val="2502172615"/>
              </p:ext>
            </p:extLst>
          </p:nvPr>
        </p:nvGraphicFramePr>
        <p:xfrm>
          <a:off x="441126" y="2756401"/>
          <a:ext cx="11306700" cy="3409269"/>
        </p:xfrm>
        <a:graphic>
          <a:graphicData uri="http://schemas.openxmlformats.org/drawingml/2006/table">
            <a:tbl>
              <a:tblPr firstRow="1" bandRow="1">
                <a:tableStyleId>{5940675A-B579-460E-94D1-54222C63F5DA}</a:tableStyleId>
              </a:tblPr>
              <a:tblGrid>
                <a:gridCol w="1256300">
                  <a:extLst>
                    <a:ext uri="{9D8B030D-6E8A-4147-A177-3AD203B41FA5}">
                      <a16:colId xmlns:a16="http://schemas.microsoft.com/office/drawing/2014/main" val="3472066977"/>
                    </a:ext>
                  </a:extLst>
                </a:gridCol>
                <a:gridCol w="1256300">
                  <a:extLst>
                    <a:ext uri="{9D8B030D-6E8A-4147-A177-3AD203B41FA5}">
                      <a16:colId xmlns:a16="http://schemas.microsoft.com/office/drawing/2014/main" val="486783465"/>
                    </a:ext>
                  </a:extLst>
                </a:gridCol>
                <a:gridCol w="1256300">
                  <a:extLst>
                    <a:ext uri="{9D8B030D-6E8A-4147-A177-3AD203B41FA5}">
                      <a16:colId xmlns:a16="http://schemas.microsoft.com/office/drawing/2014/main" val="3900221109"/>
                    </a:ext>
                  </a:extLst>
                </a:gridCol>
                <a:gridCol w="1256300">
                  <a:extLst>
                    <a:ext uri="{9D8B030D-6E8A-4147-A177-3AD203B41FA5}">
                      <a16:colId xmlns:a16="http://schemas.microsoft.com/office/drawing/2014/main" val="2148619514"/>
                    </a:ext>
                  </a:extLst>
                </a:gridCol>
                <a:gridCol w="1256300">
                  <a:extLst>
                    <a:ext uri="{9D8B030D-6E8A-4147-A177-3AD203B41FA5}">
                      <a16:colId xmlns:a16="http://schemas.microsoft.com/office/drawing/2014/main" val="1532083073"/>
                    </a:ext>
                  </a:extLst>
                </a:gridCol>
                <a:gridCol w="1256300">
                  <a:extLst>
                    <a:ext uri="{9D8B030D-6E8A-4147-A177-3AD203B41FA5}">
                      <a16:colId xmlns:a16="http://schemas.microsoft.com/office/drawing/2014/main" val="423976670"/>
                    </a:ext>
                  </a:extLst>
                </a:gridCol>
                <a:gridCol w="1256300">
                  <a:extLst>
                    <a:ext uri="{9D8B030D-6E8A-4147-A177-3AD203B41FA5}">
                      <a16:colId xmlns:a16="http://schemas.microsoft.com/office/drawing/2014/main" val="3771205374"/>
                    </a:ext>
                  </a:extLst>
                </a:gridCol>
                <a:gridCol w="1256300">
                  <a:extLst>
                    <a:ext uri="{9D8B030D-6E8A-4147-A177-3AD203B41FA5}">
                      <a16:colId xmlns:a16="http://schemas.microsoft.com/office/drawing/2014/main" val="2601750286"/>
                    </a:ext>
                  </a:extLst>
                </a:gridCol>
                <a:gridCol w="1256300">
                  <a:extLst>
                    <a:ext uri="{9D8B030D-6E8A-4147-A177-3AD203B41FA5}">
                      <a16:colId xmlns:a16="http://schemas.microsoft.com/office/drawing/2014/main" val="2758974295"/>
                    </a:ext>
                  </a:extLst>
                </a:gridCol>
              </a:tblGrid>
              <a:tr h="482085">
                <a:tc>
                  <a:txBody>
                    <a:bodyPr/>
                    <a:lstStyle/>
                    <a:p>
                      <a:pPr algn="ctr" fontAlgn="b"/>
                      <a:r>
                        <a:rPr lang="en-GB" sz="1200" b="0" i="0" u="none" strike="noStrike">
                          <a:solidFill>
                            <a:srgbClr val="000000"/>
                          </a:solidFill>
                          <a:effectLst/>
                          <a:latin typeface="Calibri" panose="020F0502020204030204" pitchFamily="34" charset="0"/>
                        </a:rPr>
                        <a:t>rsID_1</a:t>
                      </a:r>
                    </a:p>
                  </a:txBody>
                  <a:tcPr marL="9525" marR="9525" marT="9525" marB="0" anchor="ctr">
                    <a:solidFill>
                      <a:schemeClr val="bg1">
                        <a:lumMod val="75000"/>
                      </a:schemeClr>
                    </a:solidFill>
                  </a:tcPr>
                </a:tc>
                <a:tc>
                  <a:txBody>
                    <a:bodyPr/>
                    <a:lstStyle/>
                    <a:p>
                      <a:pPr algn="ctr" fontAlgn="b"/>
                      <a:r>
                        <a:rPr lang="en-GB" sz="1200" b="0" i="0" u="none" strike="noStrike">
                          <a:solidFill>
                            <a:srgbClr val="000000"/>
                          </a:solidFill>
                          <a:effectLst/>
                          <a:latin typeface="Calibri" panose="020F0502020204030204" pitchFamily="34" charset="0"/>
                        </a:rPr>
                        <a:t>rsID_2</a:t>
                      </a:r>
                    </a:p>
                  </a:txBody>
                  <a:tcPr marL="9525" marR="9525" marT="9525" marB="0" anchor="ctr">
                    <a:solidFill>
                      <a:schemeClr val="bg1">
                        <a:lumMod val="75000"/>
                      </a:schemeClr>
                    </a:solidFill>
                  </a:tcPr>
                </a:tc>
                <a:tc>
                  <a:txBody>
                    <a:bodyPr/>
                    <a:lstStyle/>
                    <a:p>
                      <a:pPr algn="ctr" fontAlgn="b"/>
                      <a:r>
                        <a:rPr lang="en-GB" sz="1200" b="0" i="0" u="none" strike="noStrike" err="1">
                          <a:solidFill>
                            <a:srgbClr val="000000"/>
                          </a:solidFill>
                          <a:effectLst/>
                          <a:latin typeface="Calibri" panose="020F0502020204030204" pitchFamily="34" charset="0"/>
                        </a:rPr>
                        <a:t>british_haplotypes</a:t>
                      </a:r>
                      <a:endParaRPr lang="en-GB" sz="1200" b="0" i="0" u="none" strike="noStrike">
                        <a:solidFill>
                          <a:srgbClr val="000000"/>
                        </a:solidFill>
                        <a:effectLst/>
                        <a:latin typeface="Calibri" panose="020F0502020204030204" pitchFamily="34" charset="0"/>
                      </a:endParaRPr>
                    </a:p>
                  </a:txBody>
                  <a:tcPr marL="9525" marR="9525" marT="9525" marB="0" anchor="ctr">
                    <a:solidFill>
                      <a:schemeClr val="bg1">
                        <a:lumMod val="75000"/>
                      </a:schemeClr>
                    </a:solidFill>
                  </a:tcPr>
                </a:tc>
                <a:tc>
                  <a:txBody>
                    <a:bodyPr/>
                    <a:lstStyle/>
                    <a:p>
                      <a:pPr algn="ctr" fontAlgn="b"/>
                      <a:r>
                        <a:rPr lang="en-GB" sz="1200" b="0" i="0" u="none" strike="noStrike" err="1">
                          <a:solidFill>
                            <a:srgbClr val="000000"/>
                          </a:solidFill>
                          <a:effectLst/>
                          <a:latin typeface="Calibri" panose="020F0502020204030204" pitchFamily="34" charset="0"/>
                        </a:rPr>
                        <a:t>british_pA</a:t>
                      </a:r>
                      <a:endParaRPr lang="en-GB" sz="1200" b="0" i="0" u="none" strike="noStrike">
                        <a:solidFill>
                          <a:srgbClr val="000000"/>
                        </a:solidFill>
                        <a:effectLst/>
                        <a:latin typeface="Calibri" panose="020F0502020204030204" pitchFamily="34" charset="0"/>
                      </a:endParaRPr>
                    </a:p>
                  </a:txBody>
                  <a:tcPr marL="9525" marR="9525" marT="9525" marB="0" anchor="ctr">
                    <a:solidFill>
                      <a:schemeClr val="bg1">
                        <a:lumMod val="75000"/>
                      </a:schemeClr>
                    </a:solidFill>
                  </a:tcPr>
                </a:tc>
                <a:tc>
                  <a:txBody>
                    <a:bodyPr/>
                    <a:lstStyle/>
                    <a:p>
                      <a:pPr algn="ctr" fontAlgn="b"/>
                      <a:r>
                        <a:rPr lang="en-GB" sz="1200" b="0" i="0" u="none" strike="noStrike" err="1">
                          <a:solidFill>
                            <a:srgbClr val="000000"/>
                          </a:solidFill>
                          <a:effectLst/>
                          <a:latin typeface="Calibri" panose="020F0502020204030204" pitchFamily="34" charset="0"/>
                        </a:rPr>
                        <a:t>british_pB</a:t>
                      </a:r>
                      <a:endParaRPr lang="en-GB" sz="1200" b="0" i="0" u="none" strike="noStrike">
                        <a:solidFill>
                          <a:srgbClr val="000000"/>
                        </a:solidFill>
                        <a:effectLst/>
                        <a:latin typeface="Calibri" panose="020F0502020204030204" pitchFamily="34" charset="0"/>
                      </a:endParaRPr>
                    </a:p>
                  </a:txBody>
                  <a:tcPr marL="9525" marR="9525" marT="9525" marB="0" anchor="ctr">
                    <a:solidFill>
                      <a:schemeClr val="bg1">
                        <a:lumMod val="75000"/>
                      </a:schemeClr>
                    </a:solidFill>
                  </a:tcPr>
                </a:tc>
                <a:tc>
                  <a:txBody>
                    <a:bodyPr/>
                    <a:lstStyle/>
                    <a:p>
                      <a:pPr algn="ctr" fontAlgn="b"/>
                      <a:r>
                        <a:rPr lang="en-GB" sz="1200" b="0" i="0" u="none" strike="noStrike" err="1">
                          <a:solidFill>
                            <a:srgbClr val="000000"/>
                          </a:solidFill>
                          <a:effectLst/>
                          <a:latin typeface="Calibri" panose="020F0502020204030204" pitchFamily="34" charset="0"/>
                        </a:rPr>
                        <a:t>british_pAB</a:t>
                      </a:r>
                      <a:endParaRPr lang="en-GB" sz="1200" b="0" i="0" u="none" strike="noStrike">
                        <a:solidFill>
                          <a:srgbClr val="000000"/>
                        </a:solidFill>
                        <a:effectLst/>
                        <a:latin typeface="Calibri" panose="020F0502020204030204" pitchFamily="34" charset="0"/>
                      </a:endParaRPr>
                    </a:p>
                  </a:txBody>
                  <a:tcPr marL="9525" marR="9525" marT="9525" marB="0" anchor="ctr">
                    <a:solidFill>
                      <a:schemeClr val="bg1">
                        <a:lumMod val="75000"/>
                      </a:schemeClr>
                    </a:solidFill>
                  </a:tcPr>
                </a:tc>
                <a:tc>
                  <a:txBody>
                    <a:bodyPr/>
                    <a:lstStyle/>
                    <a:p>
                      <a:pPr algn="ctr" fontAlgn="b"/>
                      <a:r>
                        <a:rPr lang="en-GB" sz="1200" b="0" i="0" u="none" strike="noStrike" err="1">
                          <a:solidFill>
                            <a:srgbClr val="000000"/>
                          </a:solidFill>
                          <a:effectLst/>
                          <a:latin typeface="Calibri" panose="020F0502020204030204" pitchFamily="34" charset="0"/>
                        </a:rPr>
                        <a:t>british_D</a:t>
                      </a:r>
                      <a:endParaRPr lang="en-GB" sz="1200" b="0" i="0" u="none" strike="noStrike">
                        <a:solidFill>
                          <a:srgbClr val="000000"/>
                        </a:solidFill>
                        <a:effectLst/>
                        <a:latin typeface="Calibri" panose="020F0502020204030204" pitchFamily="34" charset="0"/>
                      </a:endParaRPr>
                    </a:p>
                  </a:txBody>
                  <a:tcPr marL="9525" marR="9525" marT="9525" marB="0" anchor="ctr">
                    <a:solidFill>
                      <a:schemeClr val="bg1">
                        <a:lumMod val="75000"/>
                      </a:schemeClr>
                    </a:solidFill>
                  </a:tcPr>
                </a:tc>
                <a:tc>
                  <a:txBody>
                    <a:bodyPr/>
                    <a:lstStyle/>
                    <a:p>
                      <a:pPr algn="ctr" fontAlgn="b"/>
                      <a:r>
                        <a:rPr lang="en-GB" sz="1200" b="0" i="0" u="none" strike="noStrike">
                          <a:solidFill>
                            <a:srgbClr val="000000"/>
                          </a:solidFill>
                          <a:effectLst/>
                          <a:latin typeface="Calibri" panose="020F0502020204030204" pitchFamily="34" charset="0"/>
                        </a:rPr>
                        <a:t>british_r2</a:t>
                      </a:r>
                    </a:p>
                  </a:txBody>
                  <a:tcPr marL="9525" marR="9525" marT="9525" marB="0" anchor="ctr">
                    <a:solidFill>
                      <a:schemeClr val="bg1">
                        <a:lumMod val="75000"/>
                      </a:schemeClr>
                    </a:solidFill>
                  </a:tcPr>
                </a:tc>
                <a:tc>
                  <a:txBody>
                    <a:bodyPr/>
                    <a:lstStyle/>
                    <a:p>
                      <a:pPr algn="ctr" fontAlgn="b"/>
                      <a:r>
                        <a:rPr lang="en-GB" sz="1200" b="0" i="0" u="none" strike="noStrike" err="1">
                          <a:solidFill>
                            <a:srgbClr val="000000"/>
                          </a:solidFill>
                          <a:effectLst/>
                          <a:latin typeface="Calibri" panose="020F0502020204030204" pitchFamily="34" charset="0"/>
                        </a:rPr>
                        <a:t>british_Dprime</a:t>
                      </a:r>
                      <a:endParaRPr lang="en-GB" sz="1200" b="0" i="0" u="none" strike="noStrike">
                        <a:solidFill>
                          <a:srgbClr val="000000"/>
                        </a:solidFill>
                        <a:effectLst/>
                        <a:latin typeface="Calibri" panose="020F0502020204030204" pitchFamily="34" charset="0"/>
                      </a:endParaRPr>
                    </a:p>
                  </a:txBody>
                  <a:tcPr marL="9525" marR="9525" marT="9525" marB="0" anchor="ctr">
                    <a:solidFill>
                      <a:schemeClr val="bg1">
                        <a:lumMod val="75000"/>
                      </a:schemeClr>
                    </a:solidFill>
                  </a:tcPr>
                </a:tc>
                <a:extLst>
                  <a:ext uri="{0D108BD9-81ED-4DB2-BD59-A6C34878D82A}">
                    <a16:rowId xmlns:a16="http://schemas.microsoft.com/office/drawing/2014/main" val="184459330"/>
                  </a:ext>
                </a:extLst>
              </a:tr>
              <a:tr h="487864">
                <a:tc>
                  <a:txBody>
                    <a:bodyPr/>
                    <a:lstStyle/>
                    <a:p>
                      <a:pPr algn="ctr" fontAlgn="b"/>
                      <a:r>
                        <a:rPr lang="en-GB" sz="1200" b="0" i="0" u="none" strike="noStrike">
                          <a:solidFill>
                            <a:srgbClr val="000000"/>
                          </a:solidFill>
                          <a:effectLst/>
                          <a:latin typeface="Calibri" panose="020F0502020204030204" pitchFamily="34" charset="0"/>
                        </a:rPr>
                        <a:t>rs1050979</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rs9405661</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 92, '01': 9, '10': 22, '11': 77}</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0.505</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0.57</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0.46</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0.17215</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0.48369786</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0.792769975</a:t>
                      </a:r>
                    </a:p>
                  </a:txBody>
                  <a:tcPr marL="9525" marR="9525" marT="9525" marB="0" anchor="ctr">
                    <a:solidFill>
                      <a:schemeClr val="bg1"/>
                    </a:solidFill>
                  </a:tcPr>
                </a:tc>
                <a:extLst>
                  <a:ext uri="{0D108BD9-81ED-4DB2-BD59-A6C34878D82A}">
                    <a16:rowId xmlns:a16="http://schemas.microsoft.com/office/drawing/2014/main" val="2578096458"/>
                  </a:ext>
                </a:extLst>
              </a:tr>
              <a:tr h="487864">
                <a:tc>
                  <a:txBody>
                    <a:bodyPr/>
                    <a:lstStyle/>
                    <a:p>
                      <a:pPr algn="ctr" fontAlgn="b"/>
                      <a:r>
                        <a:rPr lang="en-GB" sz="1200" b="0" i="0" u="none" strike="noStrike">
                          <a:solidFill>
                            <a:srgbClr val="000000"/>
                          </a:solidFill>
                          <a:effectLst/>
                          <a:latin typeface="Calibri" panose="020F0502020204030204" pitchFamily="34" charset="0"/>
                        </a:rPr>
                        <a:t>rs1050979</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rs13217044</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 64, '01': 37, '10': 62, '11': 37}</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0.505</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0.63</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0.32</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0.00185</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5.87E-05</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0.00990099</a:t>
                      </a:r>
                    </a:p>
                  </a:txBody>
                  <a:tcPr marL="9525" marR="9525" marT="9525" marB="0" anchor="ctr">
                    <a:solidFill>
                      <a:schemeClr val="bg1"/>
                    </a:solidFill>
                  </a:tcPr>
                </a:tc>
                <a:extLst>
                  <a:ext uri="{0D108BD9-81ED-4DB2-BD59-A6C34878D82A}">
                    <a16:rowId xmlns:a16="http://schemas.microsoft.com/office/drawing/2014/main" val="3112048051"/>
                  </a:ext>
                </a:extLst>
              </a:tr>
              <a:tr h="487864">
                <a:tc>
                  <a:txBody>
                    <a:bodyPr/>
                    <a:lstStyle/>
                    <a:p>
                      <a:pPr algn="ctr" fontAlgn="b"/>
                      <a:r>
                        <a:rPr lang="en-GB" sz="1200" b="0" i="0" u="none" strike="noStrike">
                          <a:solidFill>
                            <a:srgbClr val="000000"/>
                          </a:solidFill>
                          <a:effectLst/>
                          <a:latin typeface="Calibri" panose="020F0502020204030204" pitchFamily="34" charset="0"/>
                        </a:rPr>
                        <a:t>rs1050979</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rs12203596</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 64, '01': 37, '10': 60, '11': 39}</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0.505</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0.62</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0.32</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0.0069</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0.0008084</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0.035956227</a:t>
                      </a:r>
                    </a:p>
                  </a:txBody>
                  <a:tcPr marL="9525" marR="9525" marT="9525" marB="0" anchor="ctr">
                    <a:solidFill>
                      <a:schemeClr val="bg1"/>
                    </a:solidFill>
                  </a:tcPr>
                </a:tc>
                <a:extLst>
                  <a:ext uri="{0D108BD9-81ED-4DB2-BD59-A6C34878D82A}">
                    <a16:rowId xmlns:a16="http://schemas.microsoft.com/office/drawing/2014/main" val="3093710120"/>
                  </a:ext>
                </a:extLst>
              </a:tr>
              <a:tr h="487864">
                <a:tc>
                  <a:txBody>
                    <a:bodyPr/>
                    <a:lstStyle/>
                    <a:p>
                      <a:pPr algn="ctr" fontAlgn="b"/>
                      <a:r>
                        <a:rPr lang="en-GB" sz="1200" b="0" i="0" u="none" strike="noStrike">
                          <a:solidFill>
                            <a:srgbClr val="000000"/>
                          </a:solidFill>
                          <a:effectLst/>
                          <a:latin typeface="Calibri" panose="020F0502020204030204" pitchFamily="34" charset="0"/>
                        </a:rPr>
                        <a:t>rs9405661</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rs13217044</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 75, '01': 39, '10': 51, '11': 35}</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0.57</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0.63</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0.375</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0.0159</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0.00442495</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0.075391181</a:t>
                      </a:r>
                    </a:p>
                  </a:txBody>
                  <a:tcPr marL="9525" marR="9525" marT="9525" marB="0" anchor="ctr">
                    <a:solidFill>
                      <a:schemeClr val="bg1"/>
                    </a:solidFill>
                  </a:tcPr>
                </a:tc>
                <a:extLst>
                  <a:ext uri="{0D108BD9-81ED-4DB2-BD59-A6C34878D82A}">
                    <a16:rowId xmlns:a16="http://schemas.microsoft.com/office/drawing/2014/main" val="814243943"/>
                  </a:ext>
                </a:extLst>
              </a:tr>
              <a:tr h="487864">
                <a:tc>
                  <a:txBody>
                    <a:bodyPr/>
                    <a:lstStyle/>
                    <a:p>
                      <a:pPr algn="ctr" fontAlgn="b"/>
                      <a:r>
                        <a:rPr lang="en-GB" sz="1200" b="0" i="0" u="none" strike="noStrike">
                          <a:solidFill>
                            <a:srgbClr val="000000"/>
                          </a:solidFill>
                          <a:effectLst/>
                          <a:latin typeface="Calibri" panose="020F0502020204030204" pitchFamily="34" charset="0"/>
                        </a:rPr>
                        <a:t>rs9405661</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rs12203596</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 74, '01': 40, '10': 50, '11': 36}</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0.57</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0.62</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0.37</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0.0166</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0.00477197</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0.076638966</a:t>
                      </a:r>
                    </a:p>
                  </a:txBody>
                  <a:tcPr marL="9525" marR="9525" marT="9525" marB="0" anchor="ctr">
                    <a:solidFill>
                      <a:schemeClr val="bg1"/>
                    </a:solidFill>
                  </a:tcPr>
                </a:tc>
                <a:extLst>
                  <a:ext uri="{0D108BD9-81ED-4DB2-BD59-A6C34878D82A}">
                    <a16:rowId xmlns:a16="http://schemas.microsoft.com/office/drawing/2014/main" val="329750539"/>
                  </a:ext>
                </a:extLst>
              </a:tr>
              <a:tr h="487864">
                <a:tc>
                  <a:txBody>
                    <a:bodyPr/>
                    <a:lstStyle/>
                    <a:p>
                      <a:pPr algn="ctr" fontAlgn="b"/>
                      <a:r>
                        <a:rPr lang="en-GB" sz="1200" b="0" i="0" u="none" strike="noStrike">
                          <a:solidFill>
                            <a:srgbClr val="000000"/>
                          </a:solidFill>
                          <a:effectLst/>
                          <a:latin typeface="Calibri" panose="020F0502020204030204" pitchFamily="34" charset="0"/>
                        </a:rPr>
                        <a:t>rs13217044</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rs12203596</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 84, '01': 42, '10': 40, '11': 34}</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0.63</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0.62</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0.42</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0.0294</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0.015739</a:t>
                      </a:r>
                    </a:p>
                  </a:txBody>
                  <a:tcPr marL="9525" marR="9525" marT="9525" marB="0" anchor="ctr">
                    <a:solidFill>
                      <a:schemeClr val="bg1"/>
                    </a:solidFill>
                  </a:tcPr>
                </a:tc>
                <a:tc>
                  <a:txBody>
                    <a:bodyPr/>
                    <a:lstStyle/>
                    <a:p>
                      <a:pPr algn="ctr" fontAlgn="b"/>
                      <a:r>
                        <a:rPr lang="en-GB" sz="1200" b="0" i="0" u="none" strike="noStrike">
                          <a:solidFill>
                            <a:srgbClr val="000000"/>
                          </a:solidFill>
                          <a:effectLst/>
                          <a:latin typeface="Calibri" panose="020F0502020204030204" pitchFamily="34" charset="0"/>
                        </a:rPr>
                        <a:t>0.128160418</a:t>
                      </a:r>
                    </a:p>
                  </a:txBody>
                  <a:tcPr marL="9525" marR="9525" marT="9525" marB="0" anchor="ctr">
                    <a:solidFill>
                      <a:schemeClr val="bg1"/>
                    </a:solidFill>
                  </a:tcPr>
                </a:tc>
                <a:extLst>
                  <a:ext uri="{0D108BD9-81ED-4DB2-BD59-A6C34878D82A}">
                    <a16:rowId xmlns:a16="http://schemas.microsoft.com/office/drawing/2014/main" val="3866205068"/>
                  </a:ext>
                </a:extLst>
              </a:tr>
            </a:tbl>
          </a:graphicData>
        </a:graphic>
      </p:graphicFrame>
    </p:spTree>
    <p:extLst>
      <p:ext uri="{BB962C8B-B14F-4D97-AF65-F5344CB8AC3E}">
        <p14:creationId xmlns:p14="http://schemas.microsoft.com/office/powerpoint/2010/main" val="980279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9CB67-F351-303E-E3F2-01805BC5FB68}"/>
              </a:ext>
            </a:extLst>
          </p:cNvPr>
          <p:cNvSpPr>
            <a:spLocks noGrp="1"/>
          </p:cNvSpPr>
          <p:nvPr>
            <p:ph type="title"/>
          </p:nvPr>
        </p:nvSpPr>
        <p:spPr>
          <a:xfrm>
            <a:off x="960120" y="317814"/>
            <a:ext cx="10268712" cy="1700784"/>
          </a:xfrm>
        </p:spPr>
        <p:txBody>
          <a:bodyPr vert="horz" lIns="91440" tIns="45720" rIns="91440" bIns="45720" rtlCol="0" anchor="ctr">
            <a:normAutofit/>
          </a:bodyPr>
          <a:lstStyle/>
          <a:p>
            <a:r>
              <a:rPr lang="en-US" kern="1200" cap="all" spc="120" baseline="0">
                <a:solidFill>
                  <a:schemeClr val="bg1"/>
                </a:solidFill>
                <a:latin typeface="+mj-lt"/>
                <a:ea typeface="+mj-ea"/>
                <a:cs typeface="+mj-cs"/>
              </a:rPr>
              <a:t>SEARCHING THE Database</a:t>
            </a:r>
          </a:p>
        </p:txBody>
      </p:sp>
      <p:sp>
        <p:nvSpPr>
          <p:cNvPr id="3" name="Content Placeholder 2">
            <a:extLst>
              <a:ext uri="{FF2B5EF4-FFF2-40B4-BE49-F238E27FC236}">
                <a16:creationId xmlns:a16="http://schemas.microsoft.com/office/drawing/2014/main" id="{CA9F49FD-B650-3173-00FA-6423815EA8F6}"/>
              </a:ext>
            </a:extLst>
          </p:cNvPr>
          <p:cNvSpPr>
            <a:spLocks noGrp="1"/>
          </p:cNvSpPr>
          <p:nvPr>
            <p:ph type="body" sz="half" idx="2"/>
          </p:nvPr>
        </p:nvSpPr>
        <p:spPr>
          <a:xfrm>
            <a:off x="960120" y="2784143"/>
            <a:ext cx="3395945" cy="3849974"/>
          </a:xfrm>
        </p:spPr>
        <p:txBody>
          <a:bodyPr vert="horz" lIns="91440" tIns="45720" rIns="91440" bIns="45720" rtlCol="0" anchor="t">
            <a:normAutofit/>
          </a:bodyPr>
          <a:lstStyle/>
          <a:p>
            <a:pPr>
              <a:buChar char="•"/>
            </a:pPr>
            <a:r>
              <a:rPr lang="en-US"/>
              <a:t>The routes from the search bar​</a:t>
            </a:r>
          </a:p>
          <a:p>
            <a:pPr>
              <a:buChar char="•"/>
            </a:pPr>
            <a:r>
              <a:rPr lang="en-US"/>
              <a:t>Accepted inputs and their formats​</a:t>
            </a:r>
          </a:p>
          <a:p>
            <a:pPr>
              <a:buChar char="•"/>
            </a:pPr>
            <a:r>
              <a:rPr lang="en-US"/>
              <a:t>Layout of results</a:t>
            </a:r>
          </a:p>
        </p:txBody>
      </p:sp>
      <p:pic>
        <p:nvPicPr>
          <p:cNvPr id="23" name="Picture 23" descr="Diagram&#10;&#10;Description automatically generated">
            <a:extLst>
              <a:ext uri="{FF2B5EF4-FFF2-40B4-BE49-F238E27FC236}">
                <a16:creationId xmlns:a16="http://schemas.microsoft.com/office/drawing/2014/main" id="{6914C024-5B5A-8501-1A16-988C9AA97E88}"/>
              </a:ext>
            </a:extLst>
          </p:cNvPr>
          <p:cNvPicPr>
            <a:picLocks noGrp="1" noChangeAspect="1"/>
          </p:cNvPicPr>
          <p:nvPr>
            <p:ph type="pic" idx="1"/>
          </p:nvPr>
        </p:nvPicPr>
        <p:blipFill rotWithShape="1">
          <a:blip r:embed="rId3"/>
          <a:srcRect l="1471" t="2631" r="735" b="2429"/>
          <a:stretch/>
        </p:blipFill>
        <p:spPr>
          <a:xfrm>
            <a:off x="4255099" y="2787260"/>
            <a:ext cx="7645684" cy="3382002"/>
          </a:xfrm>
          <a:prstGeom prst="rect">
            <a:avLst/>
          </a:prstGeom>
        </p:spPr>
      </p:pic>
    </p:spTree>
    <p:extLst>
      <p:ext uri="{BB962C8B-B14F-4D97-AF65-F5344CB8AC3E}">
        <p14:creationId xmlns:p14="http://schemas.microsoft.com/office/powerpoint/2010/main" val="3590712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BDA9-7EAC-AA3E-A30C-9E4FA6C9D135}"/>
              </a:ext>
            </a:extLst>
          </p:cNvPr>
          <p:cNvSpPr>
            <a:spLocks noGrp="1"/>
          </p:cNvSpPr>
          <p:nvPr>
            <p:ph type="title"/>
          </p:nvPr>
        </p:nvSpPr>
        <p:spPr/>
        <p:txBody>
          <a:bodyPr/>
          <a:lstStyle/>
          <a:p>
            <a:pPr algn="ctr"/>
            <a:r>
              <a:rPr lang="en-GB"/>
              <a:t>Demo</a:t>
            </a:r>
          </a:p>
        </p:txBody>
      </p:sp>
      <p:sp>
        <p:nvSpPr>
          <p:cNvPr id="3" name="Content Placeholder 2">
            <a:extLst>
              <a:ext uri="{FF2B5EF4-FFF2-40B4-BE49-F238E27FC236}">
                <a16:creationId xmlns:a16="http://schemas.microsoft.com/office/drawing/2014/main" id="{1F14745D-906F-7A0A-8E21-5C7F029CC0DD}"/>
              </a:ext>
            </a:extLst>
          </p:cNvPr>
          <p:cNvSpPr>
            <a:spLocks noGrp="1"/>
          </p:cNvSpPr>
          <p:nvPr>
            <p:ph idx="1"/>
          </p:nvPr>
        </p:nvSpPr>
        <p:spPr>
          <a:xfrm>
            <a:off x="960120" y="3428193"/>
            <a:ext cx="10268712" cy="758504"/>
          </a:xfrm>
        </p:spPr>
        <p:txBody>
          <a:bodyPr vert="horz" lIns="91440" tIns="45720" rIns="91440" bIns="45720" rtlCol="0" anchor="t">
            <a:normAutofit/>
          </a:bodyPr>
          <a:lstStyle/>
          <a:p>
            <a:pPr algn="ctr"/>
            <a:r>
              <a:rPr lang="en-GB" sz="3200"/>
              <a:t>Time for a walkthrough of the website!</a:t>
            </a:r>
            <a:endParaRPr lang="en-US" sz="3200"/>
          </a:p>
        </p:txBody>
      </p:sp>
    </p:spTree>
    <p:extLst>
      <p:ext uri="{BB962C8B-B14F-4D97-AF65-F5344CB8AC3E}">
        <p14:creationId xmlns:p14="http://schemas.microsoft.com/office/powerpoint/2010/main" val="3346394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0DF0-5F84-6FE8-8874-3437160CCBA0}"/>
              </a:ext>
            </a:extLst>
          </p:cNvPr>
          <p:cNvSpPr>
            <a:spLocks noGrp="1"/>
          </p:cNvSpPr>
          <p:nvPr>
            <p:ph type="title"/>
          </p:nvPr>
        </p:nvSpPr>
        <p:spPr/>
        <p:txBody>
          <a:bodyPr/>
          <a:lstStyle/>
          <a:p>
            <a:pPr algn="ctr"/>
            <a:r>
              <a:rPr lang="en-GB"/>
              <a:t>limitations</a:t>
            </a:r>
          </a:p>
        </p:txBody>
      </p:sp>
      <p:sp>
        <p:nvSpPr>
          <p:cNvPr id="3" name="Content Placeholder 2">
            <a:extLst>
              <a:ext uri="{FF2B5EF4-FFF2-40B4-BE49-F238E27FC236}">
                <a16:creationId xmlns:a16="http://schemas.microsoft.com/office/drawing/2014/main" id="{A24A8410-55CB-B216-A46B-7E154DFB7876}"/>
              </a:ext>
            </a:extLst>
          </p:cNvPr>
          <p:cNvSpPr>
            <a:spLocks noGrp="1"/>
          </p:cNvSpPr>
          <p:nvPr>
            <p:ph idx="1"/>
          </p:nvPr>
        </p:nvSpPr>
        <p:spPr>
          <a:xfrm>
            <a:off x="960120" y="2587752"/>
            <a:ext cx="8352507" cy="2618681"/>
          </a:xfrm>
        </p:spPr>
        <p:txBody>
          <a:bodyPr vert="horz" lIns="91440" tIns="45720" rIns="91440" bIns="45720" rtlCol="0" anchor="t">
            <a:normAutofit fontScale="92500" lnSpcReduction="20000"/>
          </a:bodyPr>
          <a:lstStyle/>
          <a:p>
            <a:pPr marL="457200" indent="-457200">
              <a:buChar char="•"/>
            </a:pPr>
            <a:r>
              <a:rPr lang="en-GB"/>
              <a:t>Search bar detection can be further optimised.</a:t>
            </a:r>
          </a:p>
          <a:p>
            <a:pPr marL="457200" indent="-457200">
              <a:buChar char="•"/>
            </a:pPr>
            <a:r>
              <a:rPr lang="en-GB"/>
              <a:t>Selection of </a:t>
            </a:r>
            <a:r>
              <a:rPr lang="en-GB" err="1"/>
              <a:t>rsIDs</a:t>
            </a:r>
            <a:r>
              <a:rPr lang="en-GB"/>
              <a:t> for LD is could be more user-friendly.</a:t>
            </a:r>
          </a:p>
          <a:p>
            <a:pPr marL="457200" indent="-457200">
              <a:buChar char="•"/>
            </a:pPr>
            <a:r>
              <a:rPr lang="en-GB"/>
              <a:t>Manhattan plot could be better optimised for user viewing and more interactive.</a:t>
            </a:r>
          </a:p>
          <a:p>
            <a:pPr marL="457200" indent="-457200">
              <a:buChar char="•"/>
            </a:pPr>
            <a:r>
              <a:rPr lang="en-GB"/>
              <a:t>Our software maybe be at risk from SQL injection attacks.</a:t>
            </a:r>
          </a:p>
        </p:txBody>
      </p:sp>
      <p:pic>
        <p:nvPicPr>
          <p:cNvPr id="5" name="Picture 5" descr="A picture containing vector graphics&#10;&#10;Description automatically generated">
            <a:extLst>
              <a:ext uri="{FF2B5EF4-FFF2-40B4-BE49-F238E27FC236}">
                <a16:creationId xmlns:a16="http://schemas.microsoft.com/office/drawing/2014/main" id="{EE226531-E196-8029-6FBD-EDEF579CB296}"/>
              </a:ext>
            </a:extLst>
          </p:cNvPr>
          <p:cNvPicPr>
            <a:picLocks noChangeAspect="1"/>
          </p:cNvPicPr>
          <p:nvPr/>
        </p:nvPicPr>
        <p:blipFill>
          <a:blip r:embed="rId2"/>
          <a:stretch>
            <a:fillRect/>
          </a:stretch>
        </p:blipFill>
        <p:spPr>
          <a:xfrm>
            <a:off x="8870577" y="3536578"/>
            <a:ext cx="3325905" cy="3325905"/>
          </a:xfrm>
          <a:prstGeom prst="rect">
            <a:avLst/>
          </a:prstGeom>
        </p:spPr>
      </p:pic>
    </p:spTree>
    <p:extLst>
      <p:ext uri="{BB962C8B-B14F-4D97-AF65-F5344CB8AC3E}">
        <p14:creationId xmlns:p14="http://schemas.microsoft.com/office/powerpoint/2010/main" val="2334029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50D2-B74E-D006-C2F3-EA3ED4E8735C}"/>
              </a:ext>
            </a:extLst>
          </p:cNvPr>
          <p:cNvSpPr>
            <a:spLocks noGrp="1"/>
          </p:cNvSpPr>
          <p:nvPr>
            <p:ph type="title"/>
          </p:nvPr>
        </p:nvSpPr>
        <p:spPr/>
        <p:txBody>
          <a:bodyPr>
            <a:normAutofit fontScale="90000"/>
          </a:bodyPr>
          <a:lstStyle/>
          <a:p>
            <a:pPr algn="ctr"/>
            <a:r>
              <a:rPr lang="en-GB"/>
              <a:t>Applications &amp; Future works</a:t>
            </a:r>
          </a:p>
        </p:txBody>
      </p:sp>
      <p:sp>
        <p:nvSpPr>
          <p:cNvPr id="3" name="Content Placeholder 2">
            <a:extLst>
              <a:ext uri="{FF2B5EF4-FFF2-40B4-BE49-F238E27FC236}">
                <a16:creationId xmlns:a16="http://schemas.microsoft.com/office/drawing/2014/main" id="{66A42B10-CCC7-0CAC-8F50-F249FD6390FF}"/>
              </a:ext>
            </a:extLst>
          </p:cNvPr>
          <p:cNvSpPr>
            <a:spLocks noGrp="1"/>
          </p:cNvSpPr>
          <p:nvPr>
            <p:ph idx="1"/>
          </p:nvPr>
        </p:nvSpPr>
        <p:spPr/>
        <p:txBody>
          <a:bodyPr vert="horz" lIns="91440" tIns="45720" rIns="91440" bIns="45720" rtlCol="0" anchor="t">
            <a:normAutofit/>
          </a:bodyPr>
          <a:lstStyle/>
          <a:p>
            <a:pPr marL="285750" indent="-285750">
              <a:buFont typeface="Arial"/>
              <a:buChar char="•"/>
            </a:pPr>
            <a:r>
              <a:rPr lang="en-GB"/>
              <a:t>Tool for researchers</a:t>
            </a:r>
          </a:p>
          <a:p>
            <a:pPr marL="285750" indent="-285750">
              <a:buFont typeface="Arial"/>
              <a:buChar char="•"/>
            </a:pPr>
            <a:r>
              <a:rPr lang="en-GB">
                <a:ea typeface="+mn-lt"/>
                <a:cs typeface="+mn-lt"/>
              </a:rPr>
              <a:t>Clinical care</a:t>
            </a:r>
          </a:p>
          <a:p>
            <a:pPr marL="285750" indent="-285750">
              <a:buFont typeface="Arial"/>
              <a:buChar char="•"/>
            </a:pPr>
            <a:r>
              <a:rPr lang="en-GB">
                <a:ea typeface="+mn-lt"/>
                <a:cs typeface="+mn-lt"/>
              </a:rPr>
              <a:t>Educating students on T1D</a:t>
            </a:r>
          </a:p>
          <a:p>
            <a:pPr marL="285750" indent="-285750">
              <a:buFont typeface="Arial"/>
              <a:buChar char="•"/>
            </a:pPr>
            <a:r>
              <a:rPr lang="en-GB"/>
              <a:t>Drug Development</a:t>
            </a:r>
          </a:p>
        </p:txBody>
      </p:sp>
    </p:spTree>
    <p:extLst>
      <p:ext uri="{BB962C8B-B14F-4D97-AF65-F5344CB8AC3E}">
        <p14:creationId xmlns:p14="http://schemas.microsoft.com/office/powerpoint/2010/main" val="3753963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4012-E1E3-D344-D3FA-8288D99516C1}"/>
              </a:ext>
            </a:extLst>
          </p:cNvPr>
          <p:cNvSpPr>
            <a:spLocks noGrp="1"/>
          </p:cNvSpPr>
          <p:nvPr>
            <p:ph type="title"/>
          </p:nvPr>
        </p:nvSpPr>
        <p:spPr/>
        <p:txBody>
          <a:bodyPr/>
          <a:lstStyle/>
          <a:p>
            <a:pPr algn="ctr"/>
            <a:r>
              <a:rPr lang="en-GB"/>
              <a:t>Thank you!</a:t>
            </a:r>
            <a:endParaRPr lang="en-US"/>
          </a:p>
        </p:txBody>
      </p:sp>
      <p:sp>
        <p:nvSpPr>
          <p:cNvPr id="3" name="Content Placeholder 2">
            <a:extLst>
              <a:ext uri="{FF2B5EF4-FFF2-40B4-BE49-F238E27FC236}">
                <a16:creationId xmlns:a16="http://schemas.microsoft.com/office/drawing/2014/main" id="{2BDED27C-6108-EAB8-87DF-017E4068B4FA}"/>
              </a:ext>
            </a:extLst>
          </p:cNvPr>
          <p:cNvSpPr>
            <a:spLocks noGrp="1"/>
          </p:cNvSpPr>
          <p:nvPr>
            <p:ph idx="1"/>
          </p:nvPr>
        </p:nvSpPr>
        <p:spPr>
          <a:xfrm>
            <a:off x="960120" y="3428193"/>
            <a:ext cx="10268712" cy="2080798"/>
          </a:xfrm>
        </p:spPr>
        <p:txBody>
          <a:bodyPr vert="horz" lIns="91440" tIns="45720" rIns="91440" bIns="45720" rtlCol="0" anchor="t">
            <a:normAutofit/>
          </a:bodyPr>
          <a:lstStyle/>
          <a:p>
            <a:pPr algn="ctr"/>
            <a:r>
              <a:rPr lang="en-GB" sz="4000"/>
              <a:t>Any Questions?</a:t>
            </a:r>
            <a:endParaRPr lang="en-US"/>
          </a:p>
        </p:txBody>
      </p:sp>
    </p:spTree>
    <p:extLst>
      <p:ext uri="{BB962C8B-B14F-4D97-AF65-F5344CB8AC3E}">
        <p14:creationId xmlns:p14="http://schemas.microsoft.com/office/powerpoint/2010/main" val="235353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0D581-B6C7-B509-5ADA-5DFA14581370}"/>
              </a:ext>
            </a:extLst>
          </p:cNvPr>
          <p:cNvSpPr>
            <a:spLocks noGrp="1"/>
          </p:cNvSpPr>
          <p:nvPr>
            <p:ph type="title"/>
          </p:nvPr>
        </p:nvSpPr>
        <p:spPr/>
        <p:txBody>
          <a:bodyPr>
            <a:noAutofit/>
          </a:bodyPr>
          <a:lstStyle/>
          <a:p>
            <a:pPr algn="ctr"/>
            <a:r>
              <a:rPr lang="en-GB" sz="5400"/>
              <a:t>Type 1 diabetes SNP Search tool</a:t>
            </a:r>
          </a:p>
        </p:txBody>
      </p:sp>
      <p:sp>
        <p:nvSpPr>
          <p:cNvPr id="3" name="Content Placeholder 2">
            <a:extLst>
              <a:ext uri="{FF2B5EF4-FFF2-40B4-BE49-F238E27FC236}">
                <a16:creationId xmlns:a16="http://schemas.microsoft.com/office/drawing/2014/main" id="{0C6F0AE3-6749-F784-13E6-D6531D177799}"/>
              </a:ext>
            </a:extLst>
          </p:cNvPr>
          <p:cNvSpPr>
            <a:spLocks noGrp="1"/>
          </p:cNvSpPr>
          <p:nvPr>
            <p:ph idx="1"/>
          </p:nvPr>
        </p:nvSpPr>
        <p:spPr>
          <a:xfrm>
            <a:off x="960120" y="2587752"/>
            <a:ext cx="7086241" cy="3953810"/>
          </a:xfrm>
        </p:spPr>
        <p:txBody>
          <a:bodyPr vert="horz" lIns="91440" tIns="45720" rIns="91440" bIns="45720" rtlCol="0" anchor="t">
            <a:normAutofit fontScale="77500" lnSpcReduction="20000"/>
          </a:bodyPr>
          <a:lstStyle/>
          <a:p>
            <a:pPr marL="457200" indent="-457200">
              <a:buChar char="•"/>
            </a:pPr>
            <a:r>
              <a:rPr lang="en-GB"/>
              <a:t>Type 1 diabetes is a chronic autoimmune disorder in which the immune system attacks the pancreatic β cells which produce insulin.</a:t>
            </a:r>
          </a:p>
          <a:p>
            <a:pPr marL="457200" indent="-457200">
              <a:buChar char="•"/>
            </a:pPr>
            <a:r>
              <a:rPr lang="en-GB"/>
              <a:t>Genome wide association studies have been able to identify SNPs which are associated with T1D.</a:t>
            </a:r>
          </a:p>
          <a:p>
            <a:pPr marL="457200" indent="-457200">
              <a:buChar char="•"/>
            </a:pPr>
            <a:r>
              <a:rPr lang="en-GB"/>
              <a:t>There is also relevant genomic, functional and clinical information available about the SNPs.</a:t>
            </a:r>
          </a:p>
          <a:p>
            <a:pPr marL="457200" indent="-457200">
              <a:buChar char="•"/>
            </a:pPr>
            <a:r>
              <a:rPr lang="en-GB"/>
              <a:t>The aim of this project is to produce a functioning web-based software tool that allows users to search and explore genetic variants that are associated with T1D. The website should be able to retrieve genetic information and integrate it with population data and functional information.</a:t>
            </a:r>
          </a:p>
          <a:p>
            <a:pPr marL="457200" indent="-457200">
              <a:buChar char="•"/>
            </a:pPr>
            <a:endParaRPr lang="en-GB"/>
          </a:p>
          <a:p>
            <a:endParaRPr lang="en-GB"/>
          </a:p>
        </p:txBody>
      </p:sp>
      <p:pic>
        <p:nvPicPr>
          <p:cNvPr id="4" name="Picture 4" descr="Diagram&#10;&#10;Description automatically generated">
            <a:extLst>
              <a:ext uri="{FF2B5EF4-FFF2-40B4-BE49-F238E27FC236}">
                <a16:creationId xmlns:a16="http://schemas.microsoft.com/office/drawing/2014/main" id="{91DA18C6-E4BE-D010-A522-F8226E235F11}"/>
              </a:ext>
            </a:extLst>
          </p:cNvPr>
          <p:cNvPicPr>
            <a:picLocks noChangeAspect="1"/>
          </p:cNvPicPr>
          <p:nvPr/>
        </p:nvPicPr>
        <p:blipFill rotWithShape="1">
          <a:blip r:embed="rId3"/>
          <a:srcRect l="2663" t="490" r="1400" b="1225"/>
          <a:stretch/>
        </p:blipFill>
        <p:spPr>
          <a:xfrm>
            <a:off x="8478371" y="2308031"/>
            <a:ext cx="3631548" cy="4472096"/>
          </a:xfrm>
          <a:prstGeom prst="rect">
            <a:avLst/>
          </a:prstGeom>
        </p:spPr>
      </p:pic>
    </p:spTree>
    <p:extLst>
      <p:ext uri="{BB962C8B-B14F-4D97-AF65-F5344CB8AC3E}">
        <p14:creationId xmlns:p14="http://schemas.microsoft.com/office/powerpoint/2010/main" val="1207701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02BFFA-4A50-EF3A-FC87-89E49C81E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976" y="190993"/>
            <a:ext cx="8634047" cy="6476013"/>
          </a:xfrm>
          <a:prstGeom prst="rect">
            <a:avLst/>
          </a:prstGeom>
          <a:ln w="57150">
            <a:solidFill>
              <a:schemeClr val="tx1"/>
            </a:solidFill>
          </a:ln>
        </p:spPr>
      </p:pic>
    </p:spTree>
    <p:extLst>
      <p:ext uri="{BB962C8B-B14F-4D97-AF65-F5344CB8AC3E}">
        <p14:creationId xmlns:p14="http://schemas.microsoft.com/office/powerpoint/2010/main" val="2466628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975E13-0672-072C-BDEB-0CAAE2AF2E6C}"/>
              </a:ext>
            </a:extLst>
          </p:cNvPr>
          <p:cNvSpPr>
            <a:spLocks noGrp="1"/>
          </p:cNvSpPr>
          <p:nvPr>
            <p:ph type="title"/>
          </p:nvPr>
        </p:nvSpPr>
        <p:spPr>
          <a:xfrm>
            <a:off x="960438" y="640080"/>
            <a:ext cx="4500737" cy="2194560"/>
          </a:xfrm>
        </p:spPr>
        <p:txBody>
          <a:bodyPr vert="horz" lIns="91440" tIns="45720" rIns="91440" bIns="45720" rtlCol="0" anchor="ctr">
            <a:normAutofit/>
          </a:bodyPr>
          <a:lstStyle/>
          <a:p>
            <a:r>
              <a:rPr lang="en-US" kern="1200" cap="all" spc="120" baseline="0">
                <a:solidFill>
                  <a:schemeClr val="bg1"/>
                </a:solidFill>
                <a:latin typeface="+mj-lt"/>
                <a:ea typeface="+mj-ea"/>
                <a:cs typeface="+mj-cs"/>
              </a:rPr>
              <a:t>DATABASE Schema</a:t>
            </a:r>
          </a:p>
        </p:txBody>
      </p:sp>
      <p:sp>
        <p:nvSpPr>
          <p:cNvPr id="3" name="Content Placeholder 2">
            <a:extLst>
              <a:ext uri="{FF2B5EF4-FFF2-40B4-BE49-F238E27FC236}">
                <a16:creationId xmlns:a16="http://schemas.microsoft.com/office/drawing/2014/main" id="{2700D5CB-51A0-AAC7-7856-C7E3B15D1696}"/>
              </a:ext>
            </a:extLst>
          </p:cNvPr>
          <p:cNvSpPr>
            <a:spLocks noGrp="1"/>
          </p:cNvSpPr>
          <p:nvPr>
            <p:ph sz="half" idx="1"/>
          </p:nvPr>
        </p:nvSpPr>
        <p:spPr>
          <a:xfrm>
            <a:off x="960438" y="2916936"/>
            <a:ext cx="4500737" cy="3264408"/>
          </a:xfrm>
        </p:spPr>
        <p:txBody>
          <a:bodyPr vert="horz" lIns="91440" tIns="45720" rIns="91440" bIns="45720" rtlCol="0" anchor="t">
            <a:normAutofit/>
          </a:bodyPr>
          <a:lstStyle/>
          <a:p>
            <a:pPr marL="457200" indent="-457200">
              <a:buChar char="•"/>
            </a:pPr>
            <a:r>
              <a:rPr lang="en-US">
                <a:solidFill>
                  <a:schemeClr val="bg1"/>
                </a:solidFill>
              </a:rPr>
              <a:t>Data Storage</a:t>
            </a:r>
          </a:p>
          <a:p>
            <a:pPr marL="457200" indent="-457200">
              <a:buChar char="•"/>
            </a:pPr>
            <a:r>
              <a:rPr lang="en-US">
                <a:solidFill>
                  <a:schemeClr val="bg1"/>
                </a:solidFill>
              </a:rPr>
              <a:t>Schema Design Considerations</a:t>
            </a:r>
          </a:p>
          <a:p>
            <a:pPr marL="457200" indent="-457200">
              <a:buChar char="•"/>
            </a:pPr>
            <a:r>
              <a:rPr lang="en-US">
                <a:solidFill>
                  <a:schemeClr val="bg1"/>
                </a:solidFill>
              </a:rPr>
              <a:t>Data Import</a:t>
            </a:r>
          </a:p>
          <a:p>
            <a:pPr marL="457200" indent="-457200">
              <a:buChar char="•"/>
            </a:pPr>
            <a:endParaRPr lang="en-US">
              <a:solidFill>
                <a:schemeClr val="bg1"/>
              </a:solidFill>
            </a:endParaRPr>
          </a:p>
        </p:txBody>
      </p:sp>
      <p:pic>
        <p:nvPicPr>
          <p:cNvPr id="8" name="Picture 8" descr="Diagram, schematic&#10;&#10;Description automatically generated">
            <a:extLst>
              <a:ext uri="{FF2B5EF4-FFF2-40B4-BE49-F238E27FC236}">
                <a16:creationId xmlns:a16="http://schemas.microsoft.com/office/drawing/2014/main" id="{6FF077D2-9C0B-4A13-ABEB-A3A7DB709E40}"/>
              </a:ext>
            </a:extLst>
          </p:cNvPr>
          <p:cNvPicPr>
            <a:picLocks noGrp="1" noChangeAspect="1"/>
          </p:cNvPicPr>
          <p:nvPr>
            <p:ph sz="half" idx="2"/>
          </p:nvPr>
        </p:nvPicPr>
        <p:blipFill>
          <a:blip r:embed="rId3"/>
          <a:stretch>
            <a:fillRect/>
          </a:stretch>
        </p:blipFill>
        <p:spPr>
          <a:xfrm>
            <a:off x="6741822" y="1642856"/>
            <a:ext cx="4795019" cy="4434929"/>
          </a:xfrm>
          <a:prstGeom prst="rect">
            <a:avLst/>
          </a:prstGeom>
        </p:spPr>
      </p:pic>
    </p:spTree>
    <p:extLst>
      <p:ext uri="{BB962C8B-B14F-4D97-AF65-F5344CB8AC3E}">
        <p14:creationId xmlns:p14="http://schemas.microsoft.com/office/powerpoint/2010/main" val="225919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Diagram&#10;&#10;Description automatically generated">
            <a:extLst>
              <a:ext uri="{FF2B5EF4-FFF2-40B4-BE49-F238E27FC236}">
                <a16:creationId xmlns:a16="http://schemas.microsoft.com/office/drawing/2014/main" id="{436F6240-E3BF-9E61-C1E0-98B99E740E06}"/>
              </a:ext>
            </a:extLst>
          </p:cNvPr>
          <p:cNvPicPr>
            <a:picLocks noGrp="1" noChangeAspect="1"/>
          </p:cNvPicPr>
          <p:nvPr>
            <p:ph idx="1"/>
          </p:nvPr>
        </p:nvPicPr>
        <p:blipFill rotWithShape="1">
          <a:blip r:embed="rId3"/>
          <a:srcRect l="-550" t="30450" r="-138" b="-346"/>
          <a:stretch/>
        </p:blipFill>
        <p:spPr>
          <a:xfrm>
            <a:off x="1095010" y="1530780"/>
            <a:ext cx="9961175" cy="3252146"/>
          </a:xfrm>
          <a:prstGeom prst="rect">
            <a:avLst/>
          </a:prstGeom>
        </p:spPr>
      </p:pic>
    </p:spTree>
    <p:extLst>
      <p:ext uri="{BB962C8B-B14F-4D97-AF65-F5344CB8AC3E}">
        <p14:creationId xmlns:p14="http://schemas.microsoft.com/office/powerpoint/2010/main" val="3017694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BDEB4-AF02-0571-C83F-77571E6F41B4}"/>
              </a:ext>
            </a:extLst>
          </p:cNvPr>
          <p:cNvSpPr>
            <a:spLocks noGrp="1"/>
          </p:cNvSpPr>
          <p:nvPr>
            <p:ph type="title"/>
          </p:nvPr>
        </p:nvSpPr>
        <p:spPr/>
        <p:txBody>
          <a:bodyPr/>
          <a:lstStyle/>
          <a:p>
            <a:pPr algn="ctr"/>
            <a:r>
              <a:rPr lang="en-GB"/>
              <a:t>GWAS data</a:t>
            </a:r>
          </a:p>
        </p:txBody>
      </p:sp>
      <p:pic>
        <p:nvPicPr>
          <p:cNvPr id="5" name="Content Placeholder 4" descr="Graphical user interface, application&#10;&#10;Description automatically generated">
            <a:extLst>
              <a:ext uri="{FF2B5EF4-FFF2-40B4-BE49-F238E27FC236}">
                <a16:creationId xmlns:a16="http://schemas.microsoft.com/office/drawing/2014/main" id="{91A7EC53-E2AF-9967-BD57-CA959CC781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8235" y="2552130"/>
            <a:ext cx="9955530" cy="3988056"/>
          </a:xfrm>
        </p:spPr>
      </p:pic>
      <p:sp>
        <p:nvSpPr>
          <p:cNvPr id="6" name="Oval 5">
            <a:extLst>
              <a:ext uri="{FF2B5EF4-FFF2-40B4-BE49-F238E27FC236}">
                <a16:creationId xmlns:a16="http://schemas.microsoft.com/office/drawing/2014/main" id="{363358AA-D3F5-94D0-3DC7-E4757B02F1C7}"/>
              </a:ext>
            </a:extLst>
          </p:cNvPr>
          <p:cNvSpPr/>
          <p:nvPr/>
        </p:nvSpPr>
        <p:spPr>
          <a:xfrm>
            <a:off x="3817412" y="5322441"/>
            <a:ext cx="3149758" cy="11008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47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99804-F403-62D4-B2ED-53872C511880}"/>
              </a:ext>
            </a:extLst>
          </p:cNvPr>
          <p:cNvSpPr>
            <a:spLocks noGrp="1"/>
          </p:cNvSpPr>
          <p:nvPr>
            <p:ph type="title"/>
          </p:nvPr>
        </p:nvSpPr>
        <p:spPr>
          <a:xfrm>
            <a:off x="241252" y="-3515"/>
            <a:ext cx="3212593" cy="2264274"/>
          </a:xfrm>
        </p:spPr>
        <p:txBody>
          <a:bodyPr>
            <a:normAutofit/>
          </a:bodyPr>
          <a:lstStyle/>
          <a:p>
            <a:r>
              <a:rPr lang="en-GB" sz="4600"/>
              <a:t>Functional impact of SNPs </a:t>
            </a:r>
          </a:p>
        </p:txBody>
      </p:sp>
      <p:pic>
        <p:nvPicPr>
          <p:cNvPr id="5" name="Content Placeholder 4" descr="Graphical user interface, website&#10;&#10;Description automatically generated">
            <a:extLst>
              <a:ext uri="{FF2B5EF4-FFF2-40B4-BE49-F238E27FC236}">
                <a16:creationId xmlns:a16="http://schemas.microsoft.com/office/drawing/2014/main" id="{AC91BF3B-3C32-1D6D-B97C-EE6579DF5F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4798" y="92609"/>
            <a:ext cx="5926138" cy="2884451"/>
          </a:xfrm>
          <a:ln w="19050">
            <a:solidFill>
              <a:schemeClr val="tx2"/>
            </a:solidFill>
          </a:ln>
        </p:spPr>
      </p:pic>
      <p:pic>
        <p:nvPicPr>
          <p:cNvPr id="13" name="Picture 12" descr="A picture containing table&#10;&#10;Description automatically generated">
            <a:extLst>
              <a:ext uri="{FF2B5EF4-FFF2-40B4-BE49-F238E27FC236}">
                <a16:creationId xmlns:a16="http://schemas.microsoft.com/office/drawing/2014/main" id="{FAA75EA6-646E-6FB9-455B-0943EAB6B5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539" y="1359169"/>
            <a:ext cx="6032673" cy="2884452"/>
          </a:xfrm>
          <a:prstGeom prst="rect">
            <a:avLst/>
          </a:prstGeom>
          <a:ln w="19050">
            <a:solidFill>
              <a:schemeClr val="tx2"/>
            </a:solidFill>
          </a:ln>
        </p:spPr>
      </p:pic>
      <p:pic>
        <p:nvPicPr>
          <p:cNvPr id="6" name="Picture 8" descr="Graphical user interface, text, application&#10;&#10;Description automatically generated">
            <a:extLst>
              <a:ext uri="{FF2B5EF4-FFF2-40B4-BE49-F238E27FC236}">
                <a16:creationId xmlns:a16="http://schemas.microsoft.com/office/drawing/2014/main" id="{C5D23774-1E34-E602-76B2-5BE9AF7B7FFB}"/>
              </a:ext>
            </a:extLst>
          </p:cNvPr>
          <p:cNvPicPr>
            <a:picLocks noChangeAspect="1"/>
          </p:cNvPicPr>
          <p:nvPr/>
        </p:nvPicPr>
        <p:blipFill>
          <a:blip r:embed="rId5"/>
          <a:stretch>
            <a:fillRect/>
          </a:stretch>
        </p:blipFill>
        <p:spPr>
          <a:xfrm>
            <a:off x="5423539" y="3069669"/>
            <a:ext cx="6032673" cy="3092159"/>
          </a:xfrm>
          <a:prstGeom prst="rect">
            <a:avLst/>
          </a:prstGeom>
          <a:ln w="19050">
            <a:solidFill>
              <a:schemeClr val="tx1"/>
            </a:solidFill>
          </a:ln>
        </p:spPr>
      </p:pic>
      <p:grpSp>
        <p:nvGrpSpPr>
          <p:cNvPr id="22" name="Group 21">
            <a:extLst>
              <a:ext uri="{FF2B5EF4-FFF2-40B4-BE49-F238E27FC236}">
                <a16:creationId xmlns:a16="http://schemas.microsoft.com/office/drawing/2014/main" id="{75904A6D-E0CE-7540-8A7E-7338FC75A172}"/>
              </a:ext>
            </a:extLst>
          </p:cNvPr>
          <p:cNvGrpSpPr/>
          <p:nvPr/>
        </p:nvGrpSpPr>
        <p:grpSpPr>
          <a:xfrm>
            <a:off x="205044" y="2213954"/>
            <a:ext cx="4242262" cy="1268617"/>
            <a:chOff x="237372" y="2350190"/>
            <a:chExt cx="4242262" cy="1268617"/>
          </a:xfrm>
        </p:grpSpPr>
        <p:sp>
          <p:nvSpPr>
            <p:cNvPr id="17" name="TextBox 16">
              <a:extLst>
                <a:ext uri="{FF2B5EF4-FFF2-40B4-BE49-F238E27FC236}">
                  <a16:creationId xmlns:a16="http://schemas.microsoft.com/office/drawing/2014/main" id="{856C56CE-D229-8A90-CC60-101306330FE3}"/>
                </a:ext>
              </a:extLst>
            </p:cNvPr>
            <p:cNvSpPr txBox="1"/>
            <p:nvPr/>
          </p:nvSpPr>
          <p:spPr>
            <a:xfrm>
              <a:off x="1431636" y="2613888"/>
              <a:ext cx="30479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FFFFFF"/>
                  </a:solidFill>
                </a:rPr>
                <a:t>SNP nexus</a:t>
              </a:r>
            </a:p>
          </p:txBody>
        </p:sp>
        <p:pic>
          <p:nvPicPr>
            <p:cNvPr id="21" name="Picture 10" descr="Shape, circle&#10;&#10;Description automatically generated">
              <a:extLst>
                <a:ext uri="{FF2B5EF4-FFF2-40B4-BE49-F238E27FC236}">
                  <a16:creationId xmlns:a16="http://schemas.microsoft.com/office/drawing/2014/main" id="{2791D6B3-E21C-31BC-6012-185C026A4A5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37372" y="2350190"/>
              <a:ext cx="1245525" cy="1268617"/>
            </a:xfrm>
            <a:prstGeom prst="rect">
              <a:avLst/>
            </a:prstGeom>
          </p:spPr>
        </p:pic>
      </p:grpSp>
      <p:grpSp>
        <p:nvGrpSpPr>
          <p:cNvPr id="30" name="Group 29">
            <a:extLst>
              <a:ext uri="{FF2B5EF4-FFF2-40B4-BE49-F238E27FC236}">
                <a16:creationId xmlns:a16="http://schemas.microsoft.com/office/drawing/2014/main" id="{A9E0FB52-96D9-A4AB-E98A-E6681FF48BDB}"/>
              </a:ext>
            </a:extLst>
          </p:cNvPr>
          <p:cNvGrpSpPr/>
          <p:nvPr/>
        </p:nvGrpSpPr>
        <p:grpSpPr>
          <a:xfrm>
            <a:off x="163480" y="3613263"/>
            <a:ext cx="4242262" cy="1268617"/>
            <a:chOff x="237372" y="2350190"/>
            <a:chExt cx="4242262" cy="1268617"/>
          </a:xfrm>
        </p:grpSpPr>
        <p:sp>
          <p:nvSpPr>
            <p:cNvPr id="31" name="TextBox 30">
              <a:extLst>
                <a:ext uri="{FF2B5EF4-FFF2-40B4-BE49-F238E27FC236}">
                  <a16:creationId xmlns:a16="http://schemas.microsoft.com/office/drawing/2014/main" id="{9BC25ED7-B6A2-BF0F-DB65-9A251E74C502}"/>
                </a:ext>
              </a:extLst>
            </p:cNvPr>
            <p:cNvSpPr txBox="1"/>
            <p:nvPr/>
          </p:nvSpPr>
          <p:spPr>
            <a:xfrm>
              <a:off x="1431636" y="2613888"/>
              <a:ext cx="30479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FFFFFF"/>
                  </a:solidFill>
                </a:rPr>
                <a:t>Ensembl</a:t>
              </a:r>
            </a:p>
          </p:txBody>
        </p:sp>
        <p:pic>
          <p:nvPicPr>
            <p:cNvPr id="32" name="Picture 10" descr="Shape, circle&#10;&#10;Description automatically generated">
              <a:extLst>
                <a:ext uri="{FF2B5EF4-FFF2-40B4-BE49-F238E27FC236}">
                  <a16:creationId xmlns:a16="http://schemas.microsoft.com/office/drawing/2014/main" id="{2DA20652-71C7-EC3B-3D60-A719467657D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37372" y="2350190"/>
              <a:ext cx="1245525" cy="1268617"/>
            </a:xfrm>
            <a:prstGeom prst="rect">
              <a:avLst/>
            </a:prstGeom>
          </p:spPr>
        </p:pic>
      </p:grpSp>
      <p:grpSp>
        <p:nvGrpSpPr>
          <p:cNvPr id="33" name="Group 32">
            <a:extLst>
              <a:ext uri="{FF2B5EF4-FFF2-40B4-BE49-F238E27FC236}">
                <a16:creationId xmlns:a16="http://schemas.microsoft.com/office/drawing/2014/main" id="{F3B4AFC1-F20C-C2B4-962E-57E01F2DFDCE}"/>
              </a:ext>
            </a:extLst>
          </p:cNvPr>
          <p:cNvGrpSpPr/>
          <p:nvPr/>
        </p:nvGrpSpPr>
        <p:grpSpPr>
          <a:xfrm>
            <a:off x="163479" y="5026887"/>
            <a:ext cx="4463934" cy="1323439"/>
            <a:chOff x="237372" y="2309088"/>
            <a:chExt cx="4463934" cy="1323439"/>
          </a:xfrm>
        </p:grpSpPr>
        <p:sp>
          <p:nvSpPr>
            <p:cNvPr id="34" name="TextBox 33">
              <a:extLst>
                <a:ext uri="{FF2B5EF4-FFF2-40B4-BE49-F238E27FC236}">
                  <a16:creationId xmlns:a16="http://schemas.microsoft.com/office/drawing/2014/main" id="{7777E842-1CFF-199E-60C8-5ACE8F419AE2}"/>
                </a:ext>
              </a:extLst>
            </p:cNvPr>
            <p:cNvSpPr txBox="1"/>
            <p:nvPr/>
          </p:nvSpPr>
          <p:spPr>
            <a:xfrm>
              <a:off x="1431636" y="2309088"/>
              <a:ext cx="326967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rPr>
                <a:t>CADD RAW + CADD PHRED</a:t>
              </a:r>
            </a:p>
          </p:txBody>
        </p:sp>
        <p:pic>
          <p:nvPicPr>
            <p:cNvPr id="35" name="Picture 10" descr="Shape, circle&#10;&#10;Description automatically generated">
              <a:extLst>
                <a:ext uri="{FF2B5EF4-FFF2-40B4-BE49-F238E27FC236}">
                  <a16:creationId xmlns:a16="http://schemas.microsoft.com/office/drawing/2014/main" id="{BE602FEA-4EAF-5649-B6BE-ED5919E44BF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37372" y="2350190"/>
              <a:ext cx="1245525" cy="1268617"/>
            </a:xfrm>
            <a:prstGeom prst="rect">
              <a:avLst/>
            </a:prstGeom>
          </p:spPr>
        </p:pic>
      </p:grpSp>
      <p:sp>
        <p:nvSpPr>
          <p:cNvPr id="4" name="TextBox 3">
            <a:extLst>
              <a:ext uri="{FF2B5EF4-FFF2-40B4-BE49-F238E27FC236}">
                <a16:creationId xmlns:a16="http://schemas.microsoft.com/office/drawing/2014/main" id="{5CCEF3AD-574E-CF7C-5154-36DF55B4922A}"/>
              </a:ext>
            </a:extLst>
          </p:cNvPr>
          <p:cNvSpPr txBox="1"/>
          <p:nvPr/>
        </p:nvSpPr>
        <p:spPr>
          <a:xfrm>
            <a:off x="5168231" y="2494547"/>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3041762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4" descr="Graphical user interface, website&#10;&#10;Description automatically generated">
            <a:extLst>
              <a:ext uri="{FF2B5EF4-FFF2-40B4-BE49-F238E27FC236}">
                <a16:creationId xmlns:a16="http://schemas.microsoft.com/office/drawing/2014/main" id="{FF22D52D-FD74-5BFE-E4BB-8948227218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60315" y="125643"/>
            <a:ext cx="5926138" cy="2884451"/>
          </a:xfrm>
          <a:ln w="19050">
            <a:solidFill>
              <a:schemeClr val="tx2"/>
            </a:solidFill>
          </a:ln>
        </p:spPr>
      </p:pic>
      <p:sp>
        <p:nvSpPr>
          <p:cNvPr id="10" name="Rectangle 9">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99804-F403-62D4-B2ED-53872C511880}"/>
              </a:ext>
            </a:extLst>
          </p:cNvPr>
          <p:cNvSpPr>
            <a:spLocks noGrp="1"/>
          </p:cNvSpPr>
          <p:nvPr>
            <p:ph type="title"/>
          </p:nvPr>
        </p:nvSpPr>
        <p:spPr>
          <a:xfrm>
            <a:off x="211975" y="387811"/>
            <a:ext cx="3212593" cy="1171595"/>
          </a:xfrm>
        </p:spPr>
        <p:txBody>
          <a:bodyPr>
            <a:normAutofit fontScale="90000"/>
          </a:bodyPr>
          <a:lstStyle/>
          <a:p>
            <a:r>
              <a:rPr lang="en-GB" sz="4600"/>
              <a:t>gene functional terms</a:t>
            </a: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B9E388D5-9387-4D9B-5CCB-EC4FAE0BF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9519" y="2052234"/>
            <a:ext cx="6209591" cy="2985855"/>
          </a:xfrm>
          <a:prstGeom prst="rect">
            <a:avLst/>
          </a:prstGeom>
          <a:ln w="19050">
            <a:solidFill>
              <a:schemeClr val="tx2"/>
            </a:solidFill>
          </a:ln>
        </p:spPr>
      </p:pic>
      <p:pic>
        <p:nvPicPr>
          <p:cNvPr id="11" name="Picture 10" descr="Graphical user interface, application, Teams&#10;&#10;Description automatically generated">
            <a:extLst>
              <a:ext uri="{FF2B5EF4-FFF2-40B4-BE49-F238E27FC236}">
                <a16:creationId xmlns:a16="http://schemas.microsoft.com/office/drawing/2014/main" id="{3D49F39D-1CFA-D70E-FE51-578B62BF5F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732" y="3681504"/>
            <a:ext cx="6289636" cy="2699724"/>
          </a:xfrm>
          <a:prstGeom prst="rect">
            <a:avLst/>
          </a:prstGeom>
          <a:ln w="19050">
            <a:solidFill>
              <a:schemeClr val="tx2"/>
            </a:solidFill>
          </a:ln>
        </p:spPr>
      </p:pic>
      <p:grpSp>
        <p:nvGrpSpPr>
          <p:cNvPr id="9" name="Group 8">
            <a:extLst>
              <a:ext uri="{FF2B5EF4-FFF2-40B4-BE49-F238E27FC236}">
                <a16:creationId xmlns:a16="http://schemas.microsoft.com/office/drawing/2014/main" id="{B9367506-15D1-BE61-75F1-2E3A5250471E}"/>
              </a:ext>
            </a:extLst>
          </p:cNvPr>
          <p:cNvGrpSpPr/>
          <p:nvPr/>
        </p:nvGrpSpPr>
        <p:grpSpPr>
          <a:xfrm>
            <a:off x="218898" y="1826026"/>
            <a:ext cx="3660372" cy="1102363"/>
            <a:chOff x="237372" y="2350190"/>
            <a:chExt cx="4242262" cy="1268617"/>
          </a:xfrm>
        </p:grpSpPr>
        <p:sp>
          <p:nvSpPr>
            <p:cNvPr id="4" name="TextBox 3">
              <a:extLst>
                <a:ext uri="{FF2B5EF4-FFF2-40B4-BE49-F238E27FC236}">
                  <a16:creationId xmlns:a16="http://schemas.microsoft.com/office/drawing/2014/main" id="{5F3A57F9-E030-1C3D-F345-BFF80B84013F}"/>
                </a:ext>
              </a:extLst>
            </p:cNvPr>
            <p:cNvSpPr txBox="1"/>
            <p:nvPr/>
          </p:nvSpPr>
          <p:spPr>
            <a:xfrm>
              <a:off x="1431636" y="2613888"/>
              <a:ext cx="3047998" cy="639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FF"/>
                  </a:solidFill>
                </a:rPr>
                <a:t>SNP nexus</a:t>
              </a:r>
            </a:p>
          </p:txBody>
        </p:sp>
        <p:pic>
          <p:nvPicPr>
            <p:cNvPr id="6" name="Picture 10" descr="Shape, circle&#10;&#10;Description automatically generated">
              <a:extLst>
                <a:ext uri="{FF2B5EF4-FFF2-40B4-BE49-F238E27FC236}">
                  <a16:creationId xmlns:a16="http://schemas.microsoft.com/office/drawing/2014/main" id="{B73218B7-5471-8B47-F595-AE3A5E88A9F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37372" y="2350190"/>
              <a:ext cx="1245525" cy="1268617"/>
            </a:xfrm>
            <a:prstGeom prst="rect">
              <a:avLst/>
            </a:prstGeom>
          </p:spPr>
        </p:pic>
      </p:grpSp>
      <p:grpSp>
        <p:nvGrpSpPr>
          <p:cNvPr id="41" name="Group 40">
            <a:extLst>
              <a:ext uri="{FF2B5EF4-FFF2-40B4-BE49-F238E27FC236}">
                <a16:creationId xmlns:a16="http://schemas.microsoft.com/office/drawing/2014/main" id="{61D26A51-7AC0-404E-F46E-1D8DB29EE778}"/>
              </a:ext>
            </a:extLst>
          </p:cNvPr>
          <p:cNvGrpSpPr/>
          <p:nvPr/>
        </p:nvGrpSpPr>
        <p:grpSpPr>
          <a:xfrm>
            <a:off x="218897" y="3003664"/>
            <a:ext cx="3660372" cy="1102364"/>
            <a:chOff x="237372" y="2350190"/>
            <a:chExt cx="4242262" cy="1268617"/>
          </a:xfrm>
        </p:grpSpPr>
        <p:sp>
          <p:nvSpPr>
            <p:cNvPr id="42" name="TextBox 41">
              <a:extLst>
                <a:ext uri="{FF2B5EF4-FFF2-40B4-BE49-F238E27FC236}">
                  <a16:creationId xmlns:a16="http://schemas.microsoft.com/office/drawing/2014/main" id="{2CCEDB13-7471-F2EC-6EFA-55196F39AC5B}"/>
                </a:ext>
              </a:extLst>
            </p:cNvPr>
            <p:cNvSpPr txBox="1"/>
            <p:nvPr/>
          </p:nvSpPr>
          <p:spPr>
            <a:xfrm>
              <a:off x="1431636" y="2613888"/>
              <a:ext cx="3047998" cy="7438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FF"/>
                  </a:solidFill>
                </a:rPr>
                <a:t>Reactome</a:t>
              </a:r>
            </a:p>
          </p:txBody>
        </p:sp>
        <p:pic>
          <p:nvPicPr>
            <p:cNvPr id="43" name="Picture 10" descr="Shape, circle&#10;&#10;Description automatically generated">
              <a:extLst>
                <a:ext uri="{FF2B5EF4-FFF2-40B4-BE49-F238E27FC236}">
                  <a16:creationId xmlns:a16="http://schemas.microsoft.com/office/drawing/2014/main" id="{3723014F-8952-EAD0-FF1F-454606AE314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37372" y="2350190"/>
              <a:ext cx="1245525" cy="1268617"/>
            </a:xfrm>
            <a:prstGeom prst="rect">
              <a:avLst/>
            </a:prstGeom>
          </p:spPr>
        </p:pic>
      </p:grpSp>
      <p:grpSp>
        <p:nvGrpSpPr>
          <p:cNvPr id="44" name="Group 43">
            <a:extLst>
              <a:ext uri="{FF2B5EF4-FFF2-40B4-BE49-F238E27FC236}">
                <a16:creationId xmlns:a16="http://schemas.microsoft.com/office/drawing/2014/main" id="{DF9D2F09-A307-7182-0C17-06DCC06B0190}"/>
              </a:ext>
            </a:extLst>
          </p:cNvPr>
          <p:cNvGrpSpPr/>
          <p:nvPr/>
        </p:nvGrpSpPr>
        <p:grpSpPr>
          <a:xfrm>
            <a:off x="218897" y="4250576"/>
            <a:ext cx="4325390" cy="1235505"/>
            <a:chOff x="237372" y="2350190"/>
            <a:chExt cx="5012998" cy="1421837"/>
          </a:xfrm>
        </p:grpSpPr>
        <p:sp>
          <p:nvSpPr>
            <p:cNvPr id="45" name="TextBox 44">
              <a:extLst>
                <a:ext uri="{FF2B5EF4-FFF2-40B4-BE49-F238E27FC236}">
                  <a16:creationId xmlns:a16="http://schemas.microsoft.com/office/drawing/2014/main" id="{FF63BABE-3F13-B4B7-A05E-92B7F3993EF1}"/>
                </a:ext>
              </a:extLst>
            </p:cNvPr>
            <p:cNvSpPr txBox="1"/>
            <p:nvPr/>
          </p:nvSpPr>
          <p:spPr>
            <a:xfrm>
              <a:off x="1431636" y="2390671"/>
              <a:ext cx="3818734" cy="13813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FF"/>
                  </a:solidFill>
                </a:rPr>
                <a:t>Mapped gene + gene function</a:t>
              </a:r>
            </a:p>
          </p:txBody>
        </p:sp>
        <p:pic>
          <p:nvPicPr>
            <p:cNvPr id="46" name="Picture 10" descr="Shape, circle&#10;&#10;Description automatically generated">
              <a:extLst>
                <a:ext uri="{FF2B5EF4-FFF2-40B4-BE49-F238E27FC236}">
                  <a16:creationId xmlns:a16="http://schemas.microsoft.com/office/drawing/2014/main" id="{C948041F-A666-C5D4-7984-CC51BE01D25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37372" y="2350190"/>
              <a:ext cx="1245525" cy="1268617"/>
            </a:xfrm>
            <a:prstGeom prst="rect">
              <a:avLst/>
            </a:prstGeom>
          </p:spPr>
        </p:pic>
      </p:grpSp>
      <p:grpSp>
        <p:nvGrpSpPr>
          <p:cNvPr id="47" name="Group 46">
            <a:extLst>
              <a:ext uri="{FF2B5EF4-FFF2-40B4-BE49-F238E27FC236}">
                <a16:creationId xmlns:a16="http://schemas.microsoft.com/office/drawing/2014/main" id="{A680151B-3CA6-9888-2D7E-9F10C87781A3}"/>
              </a:ext>
            </a:extLst>
          </p:cNvPr>
          <p:cNvGrpSpPr/>
          <p:nvPr/>
        </p:nvGrpSpPr>
        <p:grpSpPr>
          <a:xfrm>
            <a:off x="218897" y="5497483"/>
            <a:ext cx="3660372" cy="1102364"/>
            <a:chOff x="237372" y="2350190"/>
            <a:chExt cx="4242262" cy="1268617"/>
          </a:xfrm>
        </p:grpSpPr>
        <p:sp>
          <p:nvSpPr>
            <p:cNvPr id="48" name="TextBox 47">
              <a:extLst>
                <a:ext uri="{FF2B5EF4-FFF2-40B4-BE49-F238E27FC236}">
                  <a16:creationId xmlns:a16="http://schemas.microsoft.com/office/drawing/2014/main" id="{F171E7A2-81D4-EF89-A75D-56A9F9C2A40A}"/>
                </a:ext>
              </a:extLst>
            </p:cNvPr>
            <p:cNvSpPr txBox="1"/>
            <p:nvPr/>
          </p:nvSpPr>
          <p:spPr>
            <a:xfrm>
              <a:off x="1431636" y="2613888"/>
              <a:ext cx="3047998" cy="7438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FF"/>
                  </a:solidFill>
                </a:rPr>
                <a:t>Gene Cards</a:t>
              </a:r>
            </a:p>
          </p:txBody>
        </p:sp>
        <p:pic>
          <p:nvPicPr>
            <p:cNvPr id="49" name="Picture 10" descr="Shape, circle&#10;&#10;Description automatically generated">
              <a:extLst>
                <a:ext uri="{FF2B5EF4-FFF2-40B4-BE49-F238E27FC236}">
                  <a16:creationId xmlns:a16="http://schemas.microsoft.com/office/drawing/2014/main" id="{97A7A0ED-2CF1-7820-DFDF-78BAA473903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37372" y="2350190"/>
              <a:ext cx="1245525" cy="1268617"/>
            </a:xfrm>
            <a:prstGeom prst="rect">
              <a:avLst/>
            </a:prstGeom>
          </p:spPr>
        </p:pic>
      </p:grpSp>
    </p:spTree>
    <p:extLst>
      <p:ext uri="{BB962C8B-B14F-4D97-AF65-F5344CB8AC3E}">
        <p14:creationId xmlns:p14="http://schemas.microsoft.com/office/powerpoint/2010/main" val="3018209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JuxtaposeVTI">
  <a:themeElements>
    <a:clrScheme name="AnalogousFromRegularSeed_2SEEDS">
      <a:dk1>
        <a:srgbClr val="000000"/>
      </a:dk1>
      <a:lt1>
        <a:srgbClr val="FFFFFF"/>
      </a:lt1>
      <a:dk2>
        <a:srgbClr val="181A32"/>
      </a:dk2>
      <a:lt2>
        <a:srgbClr val="F3F3F0"/>
      </a:lt2>
      <a:accent1>
        <a:srgbClr val="2431D7"/>
      </a:accent1>
      <a:accent2>
        <a:srgbClr val="2986E7"/>
      </a:accent2>
      <a:accent3>
        <a:srgbClr val="6A29E7"/>
      </a:accent3>
      <a:accent4>
        <a:srgbClr val="D56717"/>
      </a:accent4>
      <a:accent5>
        <a:srgbClr val="C7AC23"/>
      </a:accent5>
      <a:accent6>
        <a:srgbClr val="90BA14"/>
      </a:accent6>
      <a:hlink>
        <a:srgbClr val="968E32"/>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1D52F3EB5E754698B0362A5CB9D67E" ma:contentTypeVersion="4" ma:contentTypeDescription="Create a new document." ma:contentTypeScope="" ma:versionID="0d6c3989851cd7a6dcf665c271a71be5">
  <xsd:schema xmlns:xsd="http://www.w3.org/2001/XMLSchema" xmlns:xs="http://www.w3.org/2001/XMLSchema" xmlns:p="http://schemas.microsoft.com/office/2006/metadata/properties" xmlns:ns2="fc00f93d-c61d-4f67-9867-5133c31bf258" xmlns:ns3="c7ab62b6-521f-443b-a7e4-bc60700e0f29" targetNamespace="http://schemas.microsoft.com/office/2006/metadata/properties" ma:root="true" ma:fieldsID="004c1e09a5559a8a3d01e85b10b0ed3d" ns2:_="" ns3:_="">
    <xsd:import namespace="fc00f93d-c61d-4f67-9867-5133c31bf258"/>
    <xsd:import namespace="c7ab62b6-521f-443b-a7e4-bc60700e0f2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00f93d-c61d-4f67-9867-5133c31bf25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ab62b6-521f-443b-a7e4-bc60700e0f2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01EE71-F343-4131-BE59-727891635EBA}">
  <ds:schemaRefs>
    <ds:schemaRef ds:uri="http://schemas.microsoft.com/office/2006/metadata/properties"/>
    <ds:schemaRef ds:uri="http://schemas.microsoft.com/office/infopath/2007/PartnerControls"/>
    <ds:schemaRef ds:uri="http://www.w3.org/2000/xmlns/"/>
  </ds:schemaRefs>
</ds:datastoreItem>
</file>

<file path=customXml/itemProps2.xml><?xml version="1.0" encoding="utf-8"?>
<ds:datastoreItem xmlns:ds="http://schemas.openxmlformats.org/officeDocument/2006/customXml" ds:itemID="{020FE35E-492B-49B3-94BF-40A94ADF06DC}">
  <ds:schemaRefs>
    <ds:schemaRef ds:uri="c7ab62b6-521f-443b-a7e4-bc60700e0f29"/>
    <ds:schemaRef ds:uri="fc00f93d-c61d-4f67-9867-5133c31bf2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86594135-27A4-4597-A873-BBCCB57B8D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23</Notes>
  <HiddenSlides>1</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JuxtaposeVTI</vt:lpstr>
      <vt:lpstr>Team Vivaldi</vt:lpstr>
      <vt:lpstr>Overview</vt:lpstr>
      <vt:lpstr>Type 1 diabetes SNP Search tool</vt:lpstr>
      <vt:lpstr>PowerPoint Presentation</vt:lpstr>
      <vt:lpstr>DATABASE Schema</vt:lpstr>
      <vt:lpstr>PowerPoint Presentation</vt:lpstr>
      <vt:lpstr>GWAS data</vt:lpstr>
      <vt:lpstr>Functional impact of SNPs </vt:lpstr>
      <vt:lpstr>gene functional terms</vt:lpstr>
      <vt:lpstr>Calculating allele frequencies</vt:lpstr>
      <vt:lpstr>Calculating allele frequencies</vt:lpstr>
      <vt:lpstr>Calculating allele frequencies</vt:lpstr>
      <vt:lpstr>Calculating allele frequencies</vt:lpstr>
      <vt:lpstr>Calculating allele frequencies</vt:lpstr>
      <vt:lpstr>Manhattan plot</vt:lpstr>
      <vt:lpstr>Manhattan plot</vt:lpstr>
      <vt:lpstr>Obtaining genotype and haplotype information</vt:lpstr>
      <vt:lpstr>Calculating lD</vt:lpstr>
      <vt:lpstr>Example LD calculation</vt:lpstr>
      <vt:lpstr>Example ld heatmaps</vt:lpstr>
      <vt:lpstr>example txt output file</vt:lpstr>
      <vt:lpstr>SEARCHING THE Database</vt:lpstr>
      <vt:lpstr>Demo</vt:lpstr>
      <vt:lpstr>limitations</vt:lpstr>
      <vt:lpstr>Applications &amp; Future works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2023-02-27T13:24:30Z</dcterms:created>
  <dcterms:modified xsi:type="dcterms:W3CDTF">2023-03-03T11:56:09Z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0x010100B41D52F3EB5E754698B0362A5CB9D67E</vt:lpwstr>
  </property>
</Properties>
</file>